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Catamaran"/>
      <p:regular r:id="rId27"/>
      <p:bold r:id="rId28"/>
    </p:embeddedFont>
    <p:embeddedFont>
      <p:font typeface="Barlow Medium"/>
      <p:regular r:id="rId29"/>
      <p:bold r:id="rId30"/>
      <p:italic r:id="rId31"/>
      <p:boldItalic r:id="rId32"/>
    </p:embeddedFont>
    <p:embeddedFont>
      <p:font typeface="Barlow SemiBold"/>
      <p:regular r:id="rId33"/>
      <p:bold r:id="rId34"/>
      <p:italic r:id="rId35"/>
      <p:boldItalic r:id="rId36"/>
    </p:embeddedFont>
    <p:embeddedFont>
      <p:font typeface="Barlow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B5DAAF3-47CA-43BA-A027-EAB97EEF2137}">
  <a:tblStyle styleId="{BB5DAAF3-47CA-43BA-A027-EAB97EEF213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arlow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BarlowMedium-italic.fntdata"/><Relationship Id="rId30" Type="http://schemas.openxmlformats.org/officeDocument/2006/relationships/font" Target="fonts/BarlowMedium-bold.fntdata"/><Relationship Id="rId33" Type="http://schemas.openxmlformats.org/officeDocument/2006/relationships/font" Target="fonts/BarlowSemiBold-regular.fntdata"/><Relationship Id="rId32" Type="http://schemas.openxmlformats.org/officeDocument/2006/relationships/font" Target="fonts/BarlowMedium-boldItalic.fntdata"/><Relationship Id="rId35" Type="http://schemas.openxmlformats.org/officeDocument/2006/relationships/font" Target="fonts/BarlowSemiBold-italic.fntdata"/><Relationship Id="rId34" Type="http://schemas.openxmlformats.org/officeDocument/2006/relationships/font" Target="fonts/BarlowSemiBold-bold.fntdata"/><Relationship Id="rId37" Type="http://schemas.openxmlformats.org/officeDocument/2006/relationships/font" Target="fonts/Barlow-regular.fntdata"/><Relationship Id="rId36" Type="http://schemas.openxmlformats.org/officeDocument/2006/relationships/font" Target="fonts/BarlowSemiBold-boldItalic.fntdata"/><Relationship Id="rId39" Type="http://schemas.openxmlformats.org/officeDocument/2006/relationships/font" Target="fonts/Barlow-italic.fntdata"/><Relationship Id="rId38" Type="http://schemas.openxmlformats.org/officeDocument/2006/relationships/font" Target="fonts/Barlow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Catamaran-bold.fntdata"/><Relationship Id="rId27" Type="http://schemas.openxmlformats.org/officeDocument/2006/relationships/font" Target="fonts/Catamaran-regular.fntdata"/><Relationship Id="rId29" Type="http://schemas.openxmlformats.org/officeDocument/2006/relationships/font" Target="fonts/BarlowMedium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8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gd3b92f74e5_0_3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" name="Google Shape;1320;gd3b92f74e5_0_3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7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g2403d349ecb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9" name="Google Shape;1409;g2403d349ecb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5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2403d349ecb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2403d349ecb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g2403d349ecb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" name="Google Shape;1425;g2403d349ecb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g2403d349ecb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3" name="Google Shape;1433;g2403d349ecb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g2403d349ec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1" name="Google Shape;1441;g2403d349ec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7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g2403d349ecb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9" name="Google Shape;1449;g2403d349ecb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5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g2403d349ecb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7" name="Google Shape;1457;g2403d349ecb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g2403d349ecb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3" name="Google Shape;1463;g2403d349ecb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7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g2403d349ecb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9" name="Google Shape;1469;g2403d349ecb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g2404f3b1f95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5" name="Google Shape;1475;g2404f3b1f9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5fd4b45418938cd5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5fd4b45418938cd5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g2403d349ec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1" name="Google Shape;1481;g2403d349ec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4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g2403d349ec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6" name="Google Shape;1486;g2403d349ec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3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Google Shape;1354;gd3b92f74e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5" name="Google Shape;1355;gd3b92f74e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9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g2403d349ec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1" name="Google Shape;1361;g2403d349ec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5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g2403d349ecb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" name="Google Shape;1367;g2403d349ec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2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Google Shape;1373;g5fd4b45418938cd5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4" name="Google Shape;1374;g5fd4b45418938cd5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9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2403d349ecb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2403d349ecb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8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g2403d349ecb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0" name="Google Shape;1390;g2403d349ecb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g7adf26fcee_1_1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9" name="Google Shape;1399;g7adf26fcee_1_1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5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534550" y="4085025"/>
            <a:ext cx="12182784" cy="2559993"/>
          </a:xfrm>
          <a:custGeom>
            <a:rect b="b" l="l" r="r" t="t"/>
            <a:pathLst>
              <a:path extrusionOk="0" h="185776" w="296346">
                <a:moveTo>
                  <a:pt x="66710" y="0"/>
                </a:moveTo>
                <a:cubicBezTo>
                  <a:pt x="57325" y="0"/>
                  <a:pt x="46367" y="1938"/>
                  <a:pt x="38628" y="7210"/>
                </a:cubicBezTo>
                <a:cubicBezTo>
                  <a:pt x="31323" y="12114"/>
                  <a:pt x="28521" y="20586"/>
                  <a:pt x="26553" y="28792"/>
                </a:cubicBezTo>
                <a:cubicBezTo>
                  <a:pt x="20782" y="53143"/>
                  <a:pt x="15011" y="77561"/>
                  <a:pt x="9207" y="101911"/>
                </a:cubicBezTo>
                <a:cubicBezTo>
                  <a:pt x="5872" y="115955"/>
                  <a:pt x="2536" y="130098"/>
                  <a:pt x="935" y="144475"/>
                </a:cubicBezTo>
                <a:cubicBezTo>
                  <a:pt x="334" y="149812"/>
                  <a:pt x="1" y="155483"/>
                  <a:pt x="2436" y="160320"/>
                </a:cubicBezTo>
                <a:cubicBezTo>
                  <a:pt x="4938" y="165323"/>
                  <a:pt x="9941" y="168526"/>
                  <a:pt x="14978" y="170961"/>
                </a:cubicBezTo>
                <a:cubicBezTo>
                  <a:pt x="30322" y="178233"/>
                  <a:pt x="47568" y="180067"/>
                  <a:pt x="64513" y="181502"/>
                </a:cubicBezTo>
                <a:cubicBezTo>
                  <a:pt x="98555" y="184344"/>
                  <a:pt x="132751" y="185776"/>
                  <a:pt x="166934" y="185776"/>
                </a:cubicBezTo>
                <a:cubicBezTo>
                  <a:pt x="182894" y="185776"/>
                  <a:pt x="198851" y="185464"/>
                  <a:pt x="214787" y="184837"/>
                </a:cubicBezTo>
                <a:cubicBezTo>
                  <a:pt x="239939" y="183870"/>
                  <a:pt x="267558" y="180901"/>
                  <a:pt x="284737" y="162521"/>
                </a:cubicBezTo>
                <a:cubicBezTo>
                  <a:pt x="289341" y="157618"/>
                  <a:pt x="292977" y="151680"/>
                  <a:pt x="294478" y="145176"/>
                </a:cubicBezTo>
                <a:cubicBezTo>
                  <a:pt x="296346" y="137137"/>
                  <a:pt x="294978" y="128664"/>
                  <a:pt x="293710" y="120491"/>
                </a:cubicBezTo>
                <a:cubicBezTo>
                  <a:pt x="287973" y="82998"/>
                  <a:pt x="285171" y="45071"/>
                  <a:pt x="285371" y="7110"/>
                </a:cubicBezTo>
                <a:lnTo>
                  <a:pt x="285371" y="7110"/>
                </a:lnTo>
                <a:cubicBezTo>
                  <a:pt x="274463" y="15783"/>
                  <a:pt x="261020" y="21287"/>
                  <a:pt x="247144" y="22788"/>
                </a:cubicBezTo>
                <a:cubicBezTo>
                  <a:pt x="240973" y="23455"/>
                  <a:pt x="234468" y="23422"/>
                  <a:pt x="229098" y="26557"/>
                </a:cubicBezTo>
                <a:cubicBezTo>
                  <a:pt x="219658" y="32028"/>
                  <a:pt x="216188" y="45871"/>
                  <a:pt x="205648" y="48640"/>
                </a:cubicBezTo>
                <a:cubicBezTo>
                  <a:pt x="204171" y="49025"/>
                  <a:pt x="202641" y="49161"/>
                  <a:pt x="201085" y="49161"/>
                </a:cubicBezTo>
                <a:cubicBezTo>
                  <a:pt x="197377" y="49161"/>
                  <a:pt x="193524" y="48390"/>
                  <a:pt x="189920" y="48390"/>
                </a:cubicBezTo>
                <a:cubicBezTo>
                  <a:pt x="187178" y="48390"/>
                  <a:pt x="184579" y="48836"/>
                  <a:pt x="182298" y="50408"/>
                </a:cubicBezTo>
                <a:cubicBezTo>
                  <a:pt x="179662" y="52209"/>
                  <a:pt x="178128" y="55145"/>
                  <a:pt x="175659" y="57146"/>
                </a:cubicBezTo>
                <a:cubicBezTo>
                  <a:pt x="172925" y="59433"/>
                  <a:pt x="169357" y="60270"/>
                  <a:pt x="165733" y="60270"/>
                </a:cubicBezTo>
                <a:cubicBezTo>
                  <a:pt x="164230" y="60270"/>
                  <a:pt x="162717" y="60126"/>
                  <a:pt x="161249" y="59881"/>
                </a:cubicBezTo>
                <a:cubicBezTo>
                  <a:pt x="151109" y="58147"/>
                  <a:pt x="141769" y="52142"/>
                  <a:pt x="136065" y="43603"/>
                </a:cubicBezTo>
                <a:cubicBezTo>
                  <a:pt x="130627" y="35531"/>
                  <a:pt x="127358" y="24322"/>
                  <a:pt x="117952" y="21554"/>
                </a:cubicBezTo>
                <a:cubicBezTo>
                  <a:pt x="111914" y="19753"/>
                  <a:pt x="104776" y="22188"/>
                  <a:pt x="99505" y="18752"/>
                </a:cubicBezTo>
                <a:cubicBezTo>
                  <a:pt x="96503" y="16784"/>
                  <a:pt x="94835" y="13381"/>
                  <a:pt x="92600" y="10546"/>
                </a:cubicBezTo>
                <a:cubicBezTo>
                  <a:pt x="87096" y="3541"/>
                  <a:pt x="77856" y="339"/>
                  <a:pt x="68983" y="38"/>
                </a:cubicBezTo>
                <a:cubicBezTo>
                  <a:pt x="68238" y="13"/>
                  <a:pt x="67479" y="0"/>
                  <a:pt x="6671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 flipH="1">
            <a:off x="7586833" y="167100"/>
            <a:ext cx="4274568" cy="2444503"/>
          </a:xfrm>
          <a:custGeom>
            <a:rect b="b" l="l" r="r" t="t"/>
            <a:pathLst>
              <a:path extrusionOk="0" h="47614" w="83260">
                <a:moveTo>
                  <a:pt x="8920" y="1"/>
                </a:moveTo>
                <a:cubicBezTo>
                  <a:pt x="8511" y="1"/>
                  <a:pt x="8105" y="42"/>
                  <a:pt x="7706" y="137"/>
                </a:cubicBezTo>
                <a:cubicBezTo>
                  <a:pt x="5337" y="705"/>
                  <a:pt x="3970" y="3140"/>
                  <a:pt x="3002" y="5341"/>
                </a:cubicBezTo>
                <a:cubicBezTo>
                  <a:pt x="1935" y="7943"/>
                  <a:pt x="1134" y="10645"/>
                  <a:pt x="567" y="13414"/>
                </a:cubicBezTo>
                <a:cubicBezTo>
                  <a:pt x="200" y="15282"/>
                  <a:pt x="0" y="17250"/>
                  <a:pt x="500" y="19118"/>
                </a:cubicBezTo>
                <a:cubicBezTo>
                  <a:pt x="1534" y="22854"/>
                  <a:pt x="5204" y="25189"/>
                  <a:pt x="8773" y="26923"/>
                </a:cubicBezTo>
                <a:cubicBezTo>
                  <a:pt x="18613" y="31627"/>
                  <a:pt x="29488" y="34195"/>
                  <a:pt x="40396" y="34462"/>
                </a:cubicBezTo>
                <a:cubicBezTo>
                  <a:pt x="41137" y="34479"/>
                  <a:pt x="41882" y="34484"/>
                  <a:pt x="42629" y="34484"/>
                </a:cubicBezTo>
                <a:cubicBezTo>
                  <a:pt x="43919" y="34484"/>
                  <a:pt x="45215" y="34468"/>
                  <a:pt x="46508" y="34468"/>
                </a:cubicBezTo>
                <a:cubicBezTo>
                  <a:pt x="50492" y="34468"/>
                  <a:pt x="54460" y="34617"/>
                  <a:pt x="58208" y="35830"/>
                </a:cubicBezTo>
                <a:cubicBezTo>
                  <a:pt x="61244" y="36797"/>
                  <a:pt x="64079" y="38432"/>
                  <a:pt x="66848" y="40033"/>
                </a:cubicBezTo>
                <a:cubicBezTo>
                  <a:pt x="67515" y="40466"/>
                  <a:pt x="68883" y="41934"/>
                  <a:pt x="69183" y="42668"/>
                </a:cubicBezTo>
                <a:cubicBezTo>
                  <a:pt x="69603" y="43731"/>
                  <a:pt x="69905" y="47613"/>
                  <a:pt x="71745" y="47613"/>
                </a:cubicBezTo>
                <a:cubicBezTo>
                  <a:pt x="72098" y="47613"/>
                  <a:pt x="72508" y="47471"/>
                  <a:pt x="72985" y="47138"/>
                </a:cubicBezTo>
                <a:cubicBezTo>
                  <a:pt x="74520" y="46037"/>
                  <a:pt x="73986" y="41701"/>
                  <a:pt x="75721" y="39999"/>
                </a:cubicBezTo>
                <a:cubicBezTo>
                  <a:pt x="77822" y="37965"/>
                  <a:pt x="81391" y="37364"/>
                  <a:pt x="82559" y="34662"/>
                </a:cubicBezTo>
                <a:cubicBezTo>
                  <a:pt x="83259" y="32961"/>
                  <a:pt x="82692" y="30926"/>
                  <a:pt x="81592" y="29425"/>
                </a:cubicBezTo>
                <a:cubicBezTo>
                  <a:pt x="80524" y="27924"/>
                  <a:pt x="79023" y="26757"/>
                  <a:pt x="77689" y="25456"/>
                </a:cubicBezTo>
                <a:cubicBezTo>
                  <a:pt x="74053" y="21986"/>
                  <a:pt x="71184" y="17316"/>
                  <a:pt x="66481" y="15615"/>
                </a:cubicBezTo>
                <a:cubicBezTo>
                  <a:pt x="65013" y="15078"/>
                  <a:pt x="63510" y="14881"/>
                  <a:pt x="61985" y="14881"/>
                </a:cubicBezTo>
                <a:cubicBezTo>
                  <a:pt x="57797" y="14881"/>
                  <a:pt x="53439" y="16365"/>
                  <a:pt x="49164" y="16365"/>
                </a:cubicBezTo>
                <a:cubicBezTo>
                  <a:pt x="48910" y="16365"/>
                  <a:pt x="48655" y="16360"/>
                  <a:pt x="48401" y="16349"/>
                </a:cubicBezTo>
                <a:cubicBezTo>
                  <a:pt x="41997" y="16116"/>
                  <a:pt x="36359" y="12213"/>
                  <a:pt x="30789" y="8977"/>
                </a:cubicBezTo>
                <a:cubicBezTo>
                  <a:pt x="24951" y="5608"/>
                  <a:pt x="18780" y="2839"/>
                  <a:pt x="12376" y="705"/>
                </a:cubicBezTo>
                <a:cubicBezTo>
                  <a:pt x="11265" y="334"/>
                  <a:pt x="10082" y="1"/>
                  <a:pt x="892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251911" y="2942384"/>
            <a:ext cx="563960" cy="2368153"/>
          </a:xfrm>
          <a:custGeom>
            <a:rect b="b" l="l" r="r" t="t"/>
            <a:pathLst>
              <a:path extrusionOk="0" h="122989" w="29289">
                <a:moveTo>
                  <a:pt x="6872" y="1"/>
                </a:moveTo>
                <a:lnTo>
                  <a:pt x="1" y="122989"/>
                </a:lnTo>
                <a:lnTo>
                  <a:pt x="29288" y="122989"/>
                </a:lnTo>
                <a:lnTo>
                  <a:pt x="22383" y="1"/>
                </a:lnTo>
                <a:cubicBezTo>
                  <a:pt x="22383" y="501"/>
                  <a:pt x="20349" y="935"/>
                  <a:pt x="17480" y="1102"/>
                </a:cubicBezTo>
                <a:cubicBezTo>
                  <a:pt x="16613" y="1168"/>
                  <a:pt x="15645" y="1202"/>
                  <a:pt x="14644" y="1202"/>
                </a:cubicBezTo>
                <a:cubicBezTo>
                  <a:pt x="13344" y="1202"/>
                  <a:pt x="12143" y="1168"/>
                  <a:pt x="11109" y="1068"/>
                </a:cubicBezTo>
                <a:cubicBezTo>
                  <a:pt x="8607" y="868"/>
                  <a:pt x="6872" y="434"/>
                  <a:pt x="68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687989" y="3325876"/>
            <a:ext cx="1218437" cy="1969308"/>
          </a:xfrm>
          <a:custGeom>
            <a:rect b="b" l="l" r="r" t="t"/>
            <a:pathLst>
              <a:path extrusionOk="0" h="99172" w="63279">
                <a:moveTo>
                  <a:pt x="0" y="0"/>
                </a:moveTo>
                <a:lnTo>
                  <a:pt x="0" y="99171"/>
                </a:lnTo>
                <a:lnTo>
                  <a:pt x="63279" y="99171"/>
                </a:lnTo>
                <a:lnTo>
                  <a:pt x="6327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397048" y="2902050"/>
            <a:ext cx="273600" cy="48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052689" y="2589310"/>
            <a:ext cx="238500" cy="48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7803924" y="3438316"/>
            <a:ext cx="988479" cy="1636232"/>
            <a:chOff x="7753401" y="3121977"/>
            <a:chExt cx="1074901" cy="1779286"/>
          </a:xfrm>
        </p:grpSpPr>
        <p:sp>
          <p:nvSpPr>
            <p:cNvPr id="16" name="Google Shape;16;p2"/>
            <p:cNvSpPr/>
            <p:nvPr/>
          </p:nvSpPr>
          <p:spPr>
            <a:xfrm>
              <a:off x="8556564" y="312197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556564" y="3306347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556564" y="3490738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556564" y="3673706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556564" y="385809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154972" y="312197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154972" y="3306347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154972" y="3490738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1" y="0"/>
                  </a:moveTo>
                  <a:lnTo>
                    <a:pt x="1" y="5537"/>
                  </a:lnTo>
                  <a:lnTo>
                    <a:pt x="12977" y="5537"/>
                  </a:lnTo>
                  <a:lnTo>
                    <a:pt x="12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154972" y="3673706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154972" y="385809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1" y="0"/>
                  </a:moveTo>
                  <a:lnTo>
                    <a:pt x="1" y="5537"/>
                  </a:lnTo>
                  <a:lnTo>
                    <a:pt x="12977" y="5537"/>
                  </a:lnTo>
                  <a:lnTo>
                    <a:pt x="12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753401" y="312197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753401" y="3306347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753401" y="3490738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753401" y="3673706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753401" y="385809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556564" y="404917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556564" y="4233547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556564" y="4417938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556564" y="4600906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556564" y="478529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154972" y="404917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154972" y="4233547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154972" y="4417938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1" y="0"/>
                  </a:moveTo>
                  <a:lnTo>
                    <a:pt x="1" y="5537"/>
                  </a:lnTo>
                  <a:lnTo>
                    <a:pt x="12977" y="5537"/>
                  </a:lnTo>
                  <a:lnTo>
                    <a:pt x="12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154972" y="4600906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154972" y="478529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1" y="0"/>
                  </a:moveTo>
                  <a:lnTo>
                    <a:pt x="1" y="5537"/>
                  </a:lnTo>
                  <a:lnTo>
                    <a:pt x="12977" y="5537"/>
                  </a:lnTo>
                  <a:lnTo>
                    <a:pt x="12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753401" y="404917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753401" y="4233547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7753401" y="4417938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753401" y="4600906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7753401" y="478529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/>
          <p:nvPr/>
        </p:nvSpPr>
        <p:spPr>
          <a:xfrm>
            <a:off x="7935228" y="2628990"/>
            <a:ext cx="472113" cy="2672594"/>
          </a:xfrm>
          <a:custGeom>
            <a:rect b="b" l="l" r="r" t="t"/>
            <a:pathLst>
              <a:path extrusionOk="0" h="138800" w="24519">
                <a:moveTo>
                  <a:pt x="5738" y="0"/>
                </a:moveTo>
                <a:lnTo>
                  <a:pt x="1" y="138800"/>
                </a:lnTo>
                <a:lnTo>
                  <a:pt x="24518" y="138800"/>
                </a:lnTo>
                <a:lnTo>
                  <a:pt x="18747" y="0"/>
                </a:lnTo>
                <a:cubicBezTo>
                  <a:pt x="18747" y="601"/>
                  <a:pt x="17046" y="1101"/>
                  <a:pt x="14644" y="1301"/>
                </a:cubicBezTo>
                <a:cubicBezTo>
                  <a:pt x="13877" y="1335"/>
                  <a:pt x="13077" y="1368"/>
                  <a:pt x="12243" y="1368"/>
                </a:cubicBezTo>
                <a:cubicBezTo>
                  <a:pt x="11209" y="1368"/>
                  <a:pt x="10175" y="1301"/>
                  <a:pt x="9307" y="1201"/>
                </a:cubicBezTo>
                <a:cubicBezTo>
                  <a:pt x="7172" y="1001"/>
                  <a:pt x="5738" y="534"/>
                  <a:pt x="573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7352351" y="1758263"/>
            <a:ext cx="633308" cy="1173972"/>
          </a:xfrm>
          <a:custGeom>
            <a:rect b="b" l="l" r="r" t="t"/>
            <a:pathLst>
              <a:path extrusionOk="0" h="31497" w="19449">
                <a:moveTo>
                  <a:pt x="15015" y="0"/>
                </a:moveTo>
                <a:cubicBezTo>
                  <a:pt x="14543" y="0"/>
                  <a:pt x="14073" y="31"/>
                  <a:pt x="13630" y="75"/>
                </a:cubicBezTo>
                <a:cubicBezTo>
                  <a:pt x="10801" y="397"/>
                  <a:pt x="7426" y="1072"/>
                  <a:pt x="6462" y="3772"/>
                </a:cubicBezTo>
                <a:cubicBezTo>
                  <a:pt x="5947" y="5283"/>
                  <a:pt x="6365" y="7051"/>
                  <a:pt x="5594" y="8465"/>
                </a:cubicBezTo>
                <a:cubicBezTo>
                  <a:pt x="4983" y="9558"/>
                  <a:pt x="3826" y="10169"/>
                  <a:pt x="2894" y="11005"/>
                </a:cubicBezTo>
                <a:cubicBezTo>
                  <a:pt x="611" y="13094"/>
                  <a:pt x="1" y="16791"/>
                  <a:pt x="1544" y="19491"/>
                </a:cubicBezTo>
                <a:cubicBezTo>
                  <a:pt x="2219" y="20712"/>
                  <a:pt x="3344" y="21773"/>
                  <a:pt x="4115" y="23027"/>
                </a:cubicBezTo>
                <a:cubicBezTo>
                  <a:pt x="4854" y="24248"/>
                  <a:pt x="5272" y="25952"/>
                  <a:pt x="4437" y="27141"/>
                </a:cubicBezTo>
                <a:cubicBezTo>
                  <a:pt x="3633" y="28331"/>
                  <a:pt x="2379" y="29713"/>
                  <a:pt x="3826" y="30999"/>
                </a:cubicBezTo>
                <a:cubicBezTo>
                  <a:pt x="4238" y="31352"/>
                  <a:pt x="4860" y="31496"/>
                  <a:pt x="5502" y="31496"/>
                </a:cubicBezTo>
                <a:cubicBezTo>
                  <a:pt x="6261" y="31496"/>
                  <a:pt x="7050" y="31295"/>
                  <a:pt x="7555" y="30999"/>
                </a:cubicBezTo>
                <a:cubicBezTo>
                  <a:pt x="8680" y="30356"/>
                  <a:pt x="9258" y="28748"/>
                  <a:pt x="8455" y="27752"/>
                </a:cubicBezTo>
                <a:cubicBezTo>
                  <a:pt x="8165" y="27398"/>
                  <a:pt x="7747" y="27141"/>
                  <a:pt x="7587" y="26755"/>
                </a:cubicBezTo>
                <a:cubicBezTo>
                  <a:pt x="7362" y="26113"/>
                  <a:pt x="7908" y="25438"/>
                  <a:pt x="8487" y="25020"/>
                </a:cubicBezTo>
                <a:cubicBezTo>
                  <a:pt x="9033" y="24666"/>
                  <a:pt x="9773" y="24377"/>
                  <a:pt x="10126" y="23766"/>
                </a:cubicBezTo>
                <a:cubicBezTo>
                  <a:pt x="11219" y="21998"/>
                  <a:pt x="8519" y="20005"/>
                  <a:pt x="8873" y="17980"/>
                </a:cubicBezTo>
                <a:cubicBezTo>
                  <a:pt x="9098" y="16823"/>
                  <a:pt x="10255" y="16116"/>
                  <a:pt x="11380" y="15762"/>
                </a:cubicBezTo>
                <a:cubicBezTo>
                  <a:pt x="12473" y="15473"/>
                  <a:pt x="13694" y="15344"/>
                  <a:pt x="14659" y="14701"/>
                </a:cubicBezTo>
                <a:cubicBezTo>
                  <a:pt x="15623" y="14058"/>
                  <a:pt x="16266" y="12644"/>
                  <a:pt x="15591" y="11712"/>
                </a:cubicBezTo>
                <a:cubicBezTo>
                  <a:pt x="14884" y="10715"/>
                  <a:pt x="12987" y="10715"/>
                  <a:pt x="12730" y="9494"/>
                </a:cubicBezTo>
                <a:cubicBezTo>
                  <a:pt x="12537" y="8562"/>
                  <a:pt x="13501" y="7822"/>
                  <a:pt x="14401" y="7437"/>
                </a:cubicBezTo>
                <a:cubicBezTo>
                  <a:pt x="15623" y="6858"/>
                  <a:pt x="16909" y="6344"/>
                  <a:pt x="17873" y="5379"/>
                </a:cubicBezTo>
                <a:cubicBezTo>
                  <a:pt x="18902" y="4415"/>
                  <a:pt x="19448" y="2872"/>
                  <a:pt x="18837" y="1683"/>
                </a:cubicBezTo>
                <a:cubicBezTo>
                  <a:pt x="18194" y="346"/>
                  <a:pt x="16596" y="0"/>
                  <a:pt x="1501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386224" y="3031154"/>
            <a:ext cx="384197" cy="2176046"/>
          </a:xfrm>
          <a:custGeom>
            <a:rect b="b" l="l" r="r" t="t"/>
            <a:pathLst>
              <a:path extrusionOk="0" h="138867" w="24518">
                <a:moveTo>
                  <a:pt x="5738" y="1"/>
                </a:moveTo>
                <a:lnTo>
                  <a:pt x="0" y="138867"/>
                </a:lnTo>
                <a:lnTo>
                  <a:pt x="24518" y="138867"/>
                </a:lnTo>
                <a:lnTo>
                  <a:pt x="18747" y="1"/>
                </a:lnTo>
                <a:cubicBezTo>
                  <a:pt x="18747" y="568"/>
                  <a:pt x="17046" y="1068"/>
                  <a:pt x="14611" y="1302"/>
                </a:cubicBezTo>
                <a:cubicBezTo>
                  <a:pt x="13877" y="1335"/>
                  <a:pt x="13076" y="1369"/>
                  <a:pt x="12242" y="1369"/>
                </a:cubicBezTo>
                <a:cubicBezTo>
                  <a:pt x="11208" y="1369"/>
                  <a:pt x="10174" y="1302"/>
                  <a:pt x="9273" y="1202"/>
                </a:cubicBezTo>
                <a:cubicBezTo>
                  <a:pt x="7172" y="1002"/>
                  <a:pt x="5738" y="535"/>
                  <a:pt x="573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2"/>
          <p:cNvSpPr/>
          <p:nvPr/>
        </p:nvSpPr>
        <p:spPr>
          <a:xfrm>
            <a:off x="906790" y="3501562"/>
            <a:ext cx="301099" cy="1705601"/>
          </a:xfrm>
          <a:custGeom>
            <a:rect b="b" l="l" r="r" t="t"/>
            <a:pathLst>
              <a:path extrusionOk="0" h="108845" w="19215">
                <a:moveTo>
                  <a:pt x="4504" y="0"/>
                </a:moveTo>
                <a:lnTo>
                  <a:pt x="1" y="108845"/>
                </a:lnTo>
                <a:lnTo>
                  <a:pt x="19215" y="108845"/>
                </a:lnTo>
                <a:lnTo>
                  <a:pt x="14711" y="0"/>
                </a:lnTo>
                <a:cubicBezTo>
                  <a:pt x="14711" y="467"/>
                  <a:pt x="13344" y="834"/>
                  <a:pt x="11442" y="1001"/>
                </a:cubicBezTo>
                <a:cubicBezTo>
                  <a:pt x="10875" y="1034"/>
                  <a:pt x="10242" y="1101"/>
                  <a:pt x="9574" y="1101"/>
                </a:cubicBezTo>
                <a:cubicBezTo>
                  <a:pt x="8740" y="1101"/>
                  <a:pt x="7973" y="1034"/>
                  <a:pt x="7239" y="968"/>
                </a:cubicBezTo>
                <a:cubicBezTo>
                  <a:pt x="5638" y="801"/>
                  <a:pt x="4504" y="434"/>
                  <a:pt x="450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2"/>
          <p:cNvSpPr/>
          <p:nvPr/>
        </p:nvSpPr>
        <p:spPr>
          <a:xfrm>
            <a:off x="645975" y="4181850"/>
            <a:ext cx="1281179" cy="892771"/>
          </a:xfrm>
          <a:custGeom>
            <a:rect b="b" l="l" r="r" t="t"/>
            <a:pathLst>
              <a:path extrusionOk="0" h="61912" w="81760">
                <a:moveTo>
                  <a:pt x="1" y="1"/>
                </a:moveTo>
                <a:lnTo>
                  <a:pt x="1" y="61912"/>
                </a:lnTo>
                <a:lnTo>
                  <a:pt x="81759" y="61912"/>
                </a:lnTo>
                <a:lnTo>
                  <a:pt x="8175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2"/>
          <p:cNvSpPr/>
          <p:nvPr/>
        </p:nvSpPr>
        <p:spPr>
          <a:xfrm>
            <a:off x="472466" y="3906098"/>
            <a:ext cx="829538" cy="1299999"/>
          </a:xfrm>
          <a:custGeom>
            <a:rect b="b" l="l" r="r" t="t"/>
            <a:pathLst>
              <a:path extrusionOk="0" h="82961" w="52938">
                <a:moveTo>
                  <a:pt x="0" y="1"/>
                </a:moveTo>
                <a:lnTo>
                  <a:pt x="0" y="82960"/>
                </a:lnTo>
                <a:lnTo>
                  <a:pt x="52938" y="82960"/>
                </a:lnTo>
                <a:lnTo>
                  <a:pt x="5293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2"/>
          <p:cNvSpPr/>
          <p:nvPr/>
        </p:nvSpPr>
        <p:spPr>
          <a:xfrm>
            <a:off x="8916240" y="3272136"/>
            <a:ext cx="4900" cy="3518"/>
          </a:xfrm>
          <a:custGeom>
            <a:rect b="b" l="l" r="r" t="t"/>
            <a:pathLst>
              <a:path extrusionOk="0" h="168" w="234">
                <a:moveTo>
                  <a:pt x="134" y="167"/>
                </a:moveTo>
                <a:cubicBezTo>
                  <a:pt x="167" y="167"/>
                  <a:pt x="234" y="34"/>
                  <a:pt x="134" y="0"/>
                </a:cubicBezTo>
                <a:cubicBezTo>
                  <a:pt x="67" y="34"/>
                  <a:pt x="0" y="167"/>
                  <a:pt x="134" y="167"/>
                </a:cubicBezTo>
                <a:close/>
              </a:path>
            </a:pathLst>
          </a:custGeom>
          <a:solidFill>
            <a:srgbClr val="EAEE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8919025" y="3461406"/>
            <a:ext cx="3518" cy="6994"/>
          </a:xfrm>
          <a:custGeom>
            <a:rect b="b" l="l" r="r" t="t"/>
            <a:pathLst>
              <a:path extrusionOk="0" h="334" w="168">
                <a:moveTo>
                  <a:pt x="101" y="267"/>
                </a:moveTo>
                <a:cubicBezTo>
                  <a:pt x="167" y="234"/>
                  <a:pt x="67" y="0"/>
                  <a:pt x="1" y="100"/>
                </a:cubicBezTo>
                <a:cubicBezTo>
                  <a:pt x="1" y="134"/>
                  <a:pt x="67" y="334"/>
                  <a:pt x="101" y="267"/>
                </a:cubicBezTo>
                <a:close/>
              </a:path>
            </a:pathLst>
          </a:custGeom>
          <a:solidFill>
            <a:srgbClr val="EAEE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2"/>
          <p:cNvSpPr/>
          <p:nvPr/>
        </p:nvSpPr>
        <p:spPr>
          <a:xfrm>
            <a:off x="481328" y="2991966"/>
            <a:ext cx="194100" cy="39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2"/>
          <p:cNvSpPr/>
          <p:nvPr/>
        </p:nvSpPr>
        <p:spPr>
          <a:xfrm>
            <a:off x="980998" y="3466652"/>
            <a:ext cx="148200" cy="39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" name="Google Shape;56;p2"/>
          <p:cNvGrpSpPr/>
          <p:nvPr/>
        </p:nvGrpSpPr>
        <p:grpSpPr>
          <a:xfrm>
            <a:off x="550868" y="3984359"/>
            <a:ext cx="672662" cy="1140507"/>
            <a:chOff x="592966" y="3748067"/>
            <a:chExt cx="844629" cy="1432078"/>
          </a:xfrm>
        </p:grpSpPr>
        <p:sp>
          <p:nvSpPr>
            <p:cNvPr id="57" name="Google Shape;57;p2"/>
            <p:cNvSpPr/>
            <p:nvPr/>
          </p:nvSpPr>
          <p:spPr>
            <a:xfrm>
              <a:off x="1224278" y="3748067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224278" y="3896883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224278" y="4045700"/>
              <a:ext cx="213316" cy="90584"/>
            </a:xfrm>
            <a:custGeom>
              <a:rect b="b" l="l" r="r" t="t"/>
              <a:pathLst>
                <a:path extrusionOk="0" h="4604" w="10842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224278" y="4193847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224278" y="4342663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224278" y="4491479"/>
              <a:ext cx="213316" cy="90584"/>
            </a:xfrm>
            <a:custGeom>
              <a:rect b="b" l="l" r="r" t="t"/>
              <a:pathLst>
                <a:path extrusionOk="0" h="4604" w="10842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224278" y="4639626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224278" y="4788442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224278" y="4937259"/>
              <a:ext cx="213316" cy="90584"/>
            </a:xfrm>
            <a:custGeom>
              <a:rect b="b" l="l" r="r" t="t"/>
              <a:pathLst>
                <a:path extrusionOk="0" h="4604" w="10842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224278" y="5085406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908616" y="3751555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08616" y="3900371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08616" y="4049187"/>
              <a:ext cx="213316" cy="90584"/>
            </a:xfrm>
            <a:custGeom>
              <a:rect b="b" l="l" r="r" t="t"/>
              <a:pathLst>
                <a:path extrusionOk="0" h="4604" w="10842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908616" y="4197334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908616" y="4346150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908616" y="4494967"/>
              <a:ext cx="213316" cy="90584"/>
            </a:xfrm>
            <a:custGeom>
              <a:rect b="b" l="l" r="r" t="t"/>
              <a:pathLst>
                <a:path extrusionOk="0" h="4604" w="10842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908616" y="4643114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908616" y="4791930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908616" y="4940746"/>
              <a:ext cx="213316" cy="90584"/>
            </a:xfrm>
            <a:custGeom>
              <a:rect b="b" l="l" r="r" t="t"/>
              <a:pathLst>
                <a:path extrusionOk="0" h="4604" w="10842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908616" y="5088893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592966" y="3751555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92966" y="3900371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92966" y="4049187"/>
              <a:ext cx="213316" cy="90584"/>
            </a:xfrm>
            <a:custGeom>
              <a:rect b="b" l="l" r="r" t="t"/>
              <a:pathLst>
                <a:path extrusionOk="0" h="4604" w="10842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92966" y="4197334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92966" y="4346150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592966" y="4494967"/>
              <a:ext cx="213316" cy="90584"/>
            </a:xfrm>
            <a:custGeom>
              <a:rect b="b" l="l" r="r" t="t"/>
              <a:pathLst>
                <a:path extrusionOk="0" h="4604" w="10842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92966" y="4643114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92966" y="4791930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92966" y="4940746"/>
              <a:ext cx="213316" cy="90584"/>
            </a:xfrm>
            <a:custGeom>
              <a:rect b="b" l="l" r="r" t="t"/>
              <a:pathLst>
                <a:path extrusionOk="0" h="4604" w="10842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92966" y="5088893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" name="Google Shape;87;p2"/>
          <p:cNvGrpSpPr/>
          <p:nvPr/>
        </p:nvGrpSpPr>
        <p:grpSpPr>
          <a:xfrm>
            <a:off x="1320522" y="4263796"/>
            <a:ext cx="548454" cy="672662"/>
            <a:chOff x="2332528" y="4098942"/>
            <a:chExt cx="688667" cy="844629"/>
          </a:xfrm>
        </p:grpSpPr>
        <p:sp>
          <p:nvSpPr>
            <p:cNvPr id="88" name="Google Shape;88;p2"/>
            <p:cNvSpPr/>
            <p:nvPr/>
          </p:nvSpPr>
          <p:spPr>
            <a:xfrm rot="-5400000">
              <a:off x="2271161" y="4160308"/>
              <a:ext cx="213316" cy="90584"/>
            </a:xfrm>
            <a:custGeom>
              <a:rect b="b" l="l" r="r" t="t"/>
              <a:pathLst>
                <a:path extrusionOk="0" h="4604" w="10842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 rot="-5400000">
              <a:off x="2419643" y="4159974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 rot="-5400000">
              <a:off x="2568459" y="4159974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 rot="-5400000">
              <a:off x="2716941" y="4160308"/>
              <a:ext cx="213316" cy="90584"/>
            </a:xfrm>
            <a:custGeom>
              <a:rect b="b" l="l" r="r" t="t"/>
              <a:pathLst>
                <a:path extrusionOk="0" h="4604" w="10842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 rot="-5400000">
              <a:off x="2865422" y="4159974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 rot="-5400000">
              <a:off x="2274649" y="4475971"/>
              <a:ext cx="213316" cy="90584"/>
            </a:xfrm>
            <a:custGeom>
              <a:rect b="b" l="l" r="r" t="t"/>
              <a:pathLst>
                <a:path extrusionOk="0" h="4604" w="10842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 rot="-5400000">
              <a:off x="2423131" y="4475637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 rot="-5400000">
              <a:off x="2571947" y="4475637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 rot="-5400000">
              <a:off x="2720428" y="4475971"/>
              <a:ext cx="213316" cy="90584"/>
            </a:xfrm>
            <a:custGeom>
              <a:rect b="b" l="l" r="r" t="t"/>
              <a:pathLst>
                <a:path extrusionOk="0" h="4604" w="10842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-5400000">
              <a:off x="2868910" y="4475637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-5400000">
              <a:off x="2274649" y="4791621"/>
              <a:ext cx="213316" cy="90584"/>
            </a:xfrm>
            <a:custGeom>
              <a:rect b="b" l="l" r="r" t="t"/>
              <a:pathLst>
                <a:path extrusionOk="0" h="4604" w="10842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 rot="-5400000">
              <a:off x="2423131" y="4791287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1"/>
                  </a:moveTo>
                  <a:lnTo>
                    <a:pt x="0" y="4638"/>
                  </a:lnTo>
                  <a:lnTo>
                    <a:pt x="10841" y="4638"/>
                  </a:lnTo>
                  <a:lnTo>
                    <a:pt x="108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 rot="-5400000">
              <a:off x="2571947" y="4791287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 rot="-5400000">
              <a:off x="2720428" y="4791621"/>
              <a:ext cx="213316" cy="90584"/>
            </a:xfrm>
            <a:custGeom>
              <a:rect b="b" l="l" r="r" t="t"/>
              <a:pathLst>
                <a:path extrusionOk="0" h="4604" w="10842">
                  <a:moveTo>
                    <a:pt x="0" y="0"/>
                  </a:moveTo>
                  <a:lnTo>
                    <a:pt x="0" y="4603"/>
                  </a:lnTo>
                  <a:lnTo>
                    <a:pt x="10841" y="4603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 rot="-5400000">
              <a:off x="2868910" y="4791287"/>
              <a:ext cx="213316" cy="91253"/>
            </a:xfrm>
            <a:custGeom>
              <a:rect b="b" l="l" r="r" t="t"/>
              <a:pathLst>
                <a:path extrusionOk="0" h="4638" w="10842">
                  <a:moveTo>
                    <a:pt x="0" y="0"/>
                  </a:moveTo>
                  <a:lnTo>
                    <a:pt x="0" y="4637"/>
                  </a:lnTo>
                  <a:lnTo>
                    <a:pt x="10841" y="4637"/>
                  </a:lnTo>
                  <a:lnTo>
                    <a:pt x="108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2"/>
          <p:cNvSpPr/>
          <p:nvPr/>
        </p:nvSpPr>
        <p:spPr>
          <a:xfrm rot="-2345834">
            <a:off x="804746" y="2884689"/>
            <a:ext cx="548493" cy="518969"/>
          </a:xfrm>
          <a:custGeom>
            <a:rect b="b" l="l" r="r" t="t"/>
            <a:pathLst>
              <a:path extrusionOk="0" h="10494" w="11091">
                <a:moveTo>
                  <a:pt x="8161" y="1"/>
                </a:moveTo>
                <a:cubicBezTo>
                  <a:pt x="6952" y="1"/>
                  <a:pt x="5710" y="325"/>
                  <a:pt x="4597" y="789"/>
                </a:cubicBezTo>
                <a:cubicBezTo>
                  <a:pt x="3536" y="1239"/>
                  <a:pt x="2508" y="1850"/>
                  <a:pt x="1800" y="2814"/>
                </a:cubicBezTo>
                <a:cubicBezTo>
                  <a:pt x="1190" y="3714"/>
                  <a:pt x="965" y="5097"/>
                  <a:pt x="1672" y="6061"/>
                </a:cubicBezTo>
                <a:cubicBezTo>
                  <a:pt x="1897" y="6382"/>
                  <a:pt x="2218" y="6704"/>
                  <a:pt x="2122" y="7057"/>
                </a:cubicBezTo>
                <a:cubicBezTo>
                  <a:pt x="2058" y="7636"/>
                  <a:pt x="1318" y="7700"/>
                  <a:pt x="868" y="7990"/>
                </a:cubicBezTo>
                <a:cubicBezTo>
                  <a:pt x="0" y="8504"/>
                  <a:pt x="129" y="9822"/>
                  <a:pt x="836" y="10336"/>
                </a:cubicBezTo>
                <a:cubicBezTo>
                  <a:pt x="1054" y="10449"/>
                  <a:pt x="1311" y="10493"/>
                  <a:pt x="1587" y="10493"/>
                </a:cubicBezTo>
                <a:cubicBezTo>
                  <a:pt x="2409" y="10493"/>
                  <a:pt x="3401" y="10103"/>
                  <a:pt x="4051" y="9983"/>
                </a:cubicBezTo>
                <a:cubicBezTo>
                  <a:pt x="4436" y="9918"/>
                  <a:pt x="4822" y="9822"/>
                  <a:pt x="5111" y="9597"/>
                </a:cubicBezTo>
                <a:cubicBezTo>
                  <a:pt x="5401" y="9340"/>
                  <a:pt x="5561" y="8890"/>
                  <a:pt x="5304" y="8568"/>
                </a:cubicBezTo>
                <a:cubicBezTo>
                  <a:pt x="4983" y="8150"/>
                  <a:pt x="4147" y="8215"/>
                  <a:pt x="4018" y="7700"/>
                </a:cubicBezTo>
                <a:cubicBezTo>
                  <a:pt x="3954" y="7379"/>
                  <a:pt x="4308" y="7057"/>
                  <a:pt x="4629" y="7025"/>
                </a:cubicBezTo>
                <a:cubicBezTo>
                  <a:pt x="4688" y="7013"/>
                  <a:pt x="4747" y="7008"/>
                  <a:pt x="4806" y="7008"/>
                </a:cubicBezTo>
                <a:cubicBezTo>
                  <a:pt x="5069" y="7008"/>
                  <a:pt x="5331" y="7113"/>
                  <a:pt x="5594" y="7218"/>
                </a:cubicBezTo>
                <a:cubicBezTo>
                  <a:pt x="6380" y="7510"/>
                  <a:pt x="7229" y="7645"/>
                  <a:pt x="8064" y="7645"/>
                </a:cubicBezTo>
                <a:cubicBezTo>
                  <a:pt x="8424" y="7645"/>
                  <a:pt x="8781" y="7620"/>
                  <a:pt x="9129" y="7572"/>
                </a:cubicBezTo>
                <a:cubicBezTo>
                  <a:pt x="9612" y="7507"/>
                  <a:pt x="10126" y="7347"/>
                  <a:pt x="10254" y="6897"/>
                </a:cubicBezTo>
                <a:cubicBezTo>
                  <a:pt x="10447" y="6254"/>
                  <a:pt x="9676" y="5675"/>
                  <a:pt x="9194" y="5418"/>
                </a:cubicBezTo>
                <a:cubicBezTo>
                  <a:pt x="8969" y="5257"/>
                  <a:pt x="8776" y="5032"/>
                  <a:pt x="8647" y="4775"/>
                </a:cubicBezTo>
                <a:cubicBezTo>
                  <a:pt x="8390" y="4036"/>
                  <a:pt x="9001" y="3682"/>
                  <a:pt x="9483" y="3329"/>
                </a:cubicBezTo>
                <a:cubicBezTo>
                  <a:pt x="10126" y="2846"/>
                  <a:pt x="10640" y="2204"/>
                  <a:pt x="10962" y="1432"/>
                </a:cubicBezTo>
                <a:cubicBezTo>
                  <a:pt x="11026" y="1239"/>
                  <a:pt x="11090" y="1014"/>
                  <a:pt x="11026" y="853"/>
                </a:cubicBezTo>
                <a:cubicBezTo>
                  <a:pt x="10962" y="757"/>
                  <a:pt x="10801" y="661"/>
                  <a:pt x="10705" y="596"/>
                </a:cubicBezTo>
                <a:cubicBezTo>
                  <a:pt x="9916" y="175"/>
                  <a:pt x="9047" y="1"/>
                  <a:pt x="816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" name="Google Shape;104;p2"/>
          <p:cNvGrpSpPr/>
          <p:nvPr/>
        </p:nvGrpSpPr>
        <p:grpSpPr>
          <a:xfrm flipH="1">
            <a:off x="4212278" y="-1003110"/>
            <a:ext cx="1947310" cy="1947310"/>
            <a:chOff x="624503" y="61115"/>
            <a:chExt cx="1947310" cy="1947310"/>
          </a:xfrm>
        </p:grpSpPr>
        <p:sp>
          <p:nvSpPr>
            <p:cNvPr id="105" name="Google Shape;105;p2"/>
            <p:cNvSpPr/>
            <p:nvPr/>
          </p:nvSpPr>
          <p:spPr>
            <a:xfrm>
              <a:off x="2048296" y="171379"/>
              <a:ext cx="413839" cy="413221"/>
            </a:xfrm>
            <a:custGeom>
              <a:rect b="b" l="l" r="r" t="t"/>
              <a:pathLst>
                <a:path extrusionOk="0" h="12693" w="12712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913778" y="112617"/>
              <a:ext cx="605914" cy="605881"/>
            </a:xfrm>
            <a:custGeom>
              <a:rect b="b" l="l" r="r" t="t"/>
              <a:pathLst>
                <a:path extrusionOk="0" h="18611" w="18612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807747" y="84132"/>
              <a:ext cx="742254" cy="742221"/>
            </a:xfrm>
            <a:custGeom>
              <a:rect b="b" l="l" r="r" t="t"/>
              <a:pathLst>
                <a:path extrusionOk="0" h="22799" w="2280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715063" y="68375"/>
              <a:ext cx="850076" cy="849458"/>
            </a:xfrm>
            <a:custGeom>
              <a:rect b="b" l="l" r="r" t="t"/>
              <a:pathLst>
                <a:path extrusionOk="0" h="26093" w="26112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632047" y="61115"/>
              <a:ext cx="939147" cy="939114"/>
            </a:xfrm>
            <a:custGeom>
              <a:rect b="b" l="l" r="r" t="t"/>
              <a:pathLst>
                <a:path extrusionOk="0" h="28847" w="28848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555706" y="62320"/>
              <a:ext cx="1016107" cy="1016074"/>
            </a:xfrm>
            <a:custGeom>
              <a:rect b="b" l="l" r="r" t="t"/>
              <a:pathLst>
                <a:path extrusionOk="0" h="31211" w="31212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484215" y="66552"/>
              <a:ext cx="1082128" cy="1081510"/>
            </a:xfrm>
            <a:custGeom>
              <a:rect b="b" l="l" r="r" t="t"/>
              <a:pathLst>
                <a:path extrusionOk="0" h="33221" w="3324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417575" y="76254"/>
              <a:ext cx="1139685" cy="1139067"/>
            </a:xfrm>
            <a:custGeom>
              <a:rect b="b" l="l" r="r" t="t"/>
              <a:pathLst>
                <a:path extrusionOk="0" h="34989" w="35008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355786" y="90187"/>
              <a:ext cx="1188160" cy="1188160"/>
            </a:xfrm>
            <a:custGeom>
              <a:rect b="b" l="l" r="r" t="t"/>
              <a:pathLst>
                <a:path extrusionOk="0" h="36497" w="36497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295787" y="106530"/>
              <a:ext cx="1231165" cy="1230579"/>
            </a:xfrm>
            <a:custGeom>
              <a:rect b="b" l="l" r="r" t="t"/>
              <a:pathLst>
                <a:path extrusionOk="0" h="37800" w="37818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239467" y="126551"/>
              <a:ext cx="1267496" cy="1266910"/>
            </a:xfrm>
            <a:custGeom>
              <a:rect b="b" l="l" r="r" t="t"/>
              <a:pathLst>
                <a:path extrusionOk="0" h="38916" w="38934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186142" y="148949"/>
              <a:ext cx="1297805" cy="1299042"/>
            </a:xfrm>
            <a:custGeom>
              <a:rect b="b" l="l" r="r" t="t"/>
              <a:pathLst>
                <a:path extrusionOk="0" h="39903" w="39865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35258" y="174993"/>
              <a:ext cx="1323849" cy="1323882"/>
            </a:xfrm>
            <a:custGeom>
              <a:rect b="b" l="l" r="r" t="t"/>
              <a:pathLst>
                <a:path extrusionOk="0" h="40666" w="40665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086165" y="202893"/>
              <a:ext cx="1345075" cy="1344456"/>
            </a:xfrm>
            <a:custGeom>
              <a:rect b="b" l="l" r="r" t="t"/>
              <a:pathLst>
                <a:path extrusionOk="0" h="41298" w="41317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040132" y="233169"/>
              <a:ext cx="1360799" cy="1360832"/>
            </a:xfrm>
            <a:custGeom>
              <a:rect b="b" l="l" r="r" t="t"/>
              <a:pathLst>
                <a:path extrusionOk="0" h="41801" w="4180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995890" y="265268"/>
              <a:ext cx="1372323" cy="1372356"/>
            </a:xfrm>
            <a:custGeom>
              <a:rect b="b" l="l" r="r" t="t"/>
              <a:pathLst>
                <a:path extrusionOk="0" h="42155" w="42154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954676" y="299809"/>
              <a:ext cx="1379616" cy="1380234"/>
            </a:xfrm>
            <a:custGeom>
              <a:rect b="b" l="l" r="r" t="t"/>
              <a:pathLst>
                <a:path extrusionOk="0" h="42397" w="42378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914698" y="336791"/>
              <a:ext cx="1382025" cy="1382611"/>
            </a:xfrm>
            <a:custGeom>
              <a:rect b="b" l="l" r="r" t="t"/>
              <a:pathLst>
                <a:path extrusionOk="0" h="42470" w="42452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877130" y="375564"/>
              <a:ext cx="1381439" cy="1380820"/>
            </a:xfrm>
            <a:custGeom>
              <a:rect b="b" l="l" r="r" t="t"/>
              <a:pathLst>
                <a:path extrusionOk="0" h="42415" w="42434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842003" y="416746"/>
              <a:ext cx="1375351" cy="1374765"/>
            </a:xfrm>
            <a:custGeom>
              <a:rect b="b" l="l" r="r" t="t"/>
              <a:pathLst>
                <a:path extrusionOk="0" h="42229" w="42247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808666" y="459751"/>
              <a:ext cx="1365682" cy="1365682"/>
            </a:xfrm>
            <a:custGeom>
              <a:rect b="b" l="l" r="r" t="t"/>
              <a:pathLst>
                <a:path extrusionOk="0" h="41950" w="4195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777186" y="505198"/>
              <a:ext cx="1351716" cy="1351749"/>
            </a:xfrm>
            <a:custGeom>
              <a:rect b="b" l="l" r="r" t="t"/>
              <a:pathLst>
                <a:path extrusionOk="0" h="41522" w="41521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748700" y="553087"/>
              <a:ext cx="1332346" cy="1331727"/>
            </a:xfrm>
            <a:custGeom>
              <a:rect b="b" l="l" r="r" t="t"/>
              <a:pathLst>
                <a:path extrusionOk="0" h="40907" w="40926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722656" y="602766"/>
              <a:ext cx="1308711" cy="1308092"/>
            </a:xfrm>
            <a:custGeom>
              <a:rect b="b" l="l" r="r" t="t"/>
              <a:pathLst>
                <a:path extrusionOk="0" h="40181" w="4020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99021" y="654854"/>
              <a:ext cx="1279021" cy="1280258"/>
            </a:xfrm>
            <a:custGeom>
              <a:rect b="b" l="l" r="r" t="t"/>
              <a:pathLst>
                <a:path extrusionOk="0" h="39326" w="39288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677209" y="710588"/>
              <a:ext cx="1245717" cy="1245099"/>
            </a:xfrm>
            <a:custGeom>
              <a:rect b="b" l="l" r="r" t="t"/>
              <a:pathLst>
                <a:path extrusionOk="0" h="38246" w="38265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659630" y="768764"/>
              <a:ext cx="1205707" cy="1205707"/>
            </a:xfrm>
            <a:custGeom>
              <a:rect b="b" l="l" r="r" t="t"/>
              <a:pathLst>
                <a:path extrusionOk="0" h="37036" w="37036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644492" y="829967"/>
              <a:ext cx="1158470" cy="1159056"/>
            </a:xfrm>
            <a:custGeom>
              <a:rect b="b" l="l" r="r" t="t"/>
              <a:pathLst>
                <a:path extrusionOk="0" h="35603" w="35585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32967" y="895402"/>
              <a:ext cx="1105763" cy="1103907"/>
            </a:xfrm>
            <a:custGeom>
              <a:rect b="b" l="l" r="r" t="t"/>
              <a:pathLst>
                <a:path extrusionOk="0" h="33909" w="33966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26293" y="963866"/>
              <a:ext cx="1042769" cy="1042672"/>
            </a:xfrm>
            <a:custGeom>
              <a:rect b="b" l="l" r="r" t="t"/>
              <a:pathLst>
                <a:path extrusionOk="0" h="32028" w="32031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24503" y="1038384"/>
              <a:ext cx="970627" cy="970041"/>
            </a:xfrm>
            <a:custGeom>
              <a:rect b="b" l="l" r="r" t="t"/>
              <a:pathLst>
                <a:path extrusionOk="0" h="29797" w="29815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28116" y="1118339"/>
              <a:ext cx="886440" cy="886440"/>
            </a:xfrm>
            <a:custGeom>
              <a:rect b="b" l="l" r="r" t="t"/>
              <a:pathLst>
                <a:path extrusionOk="0" h="27229" w="27229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639641" y="1207410"/>
              <a:ext cx="786464" cy="785845"/>
            </a:xfrm>
            <a:custGeom>
              <a:rect b="b" l="l" r="r" t="t"/>
              <a:pathLst>
                <a:path extrusionOk="0" h="24139" w="24158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63276" y="1306767"/>
              <a:ext cx="662852" cy="662885"/>
            </a:xfrm>
            <a:custGeom>
              <a:rect b="b" l="l" r="r" t="t"/>
              <a:pathLst>
                <a:path extrusionOk="0" h="20362" w="20361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706899" y="1427970"/>
              <a:ext cx="498645" cy="498645"/>
            </a:xfrm>
            <a:custGeom>
              <a:rect b="b" l="l" r="r" t="t"/>
              <a:pathLst>
                <a:path extrusionOk="0" h="15317" w="15317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811694" y="1609106"/>
              <a:ext cx="211510" cy="211477"/>
            </a:xfrm>
            <a:custGeom>
              <a:rect b="b" l="l" r="r" t="t"/>
              <a:pathLst>
                <a:path extrusionOk="0" h="6496" w="6497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" name="Google Shape;141;p2"/>
          <p:cNvSpPr txBox="1"/>
          <p:nvPr>
            <p:ph idx="1" type="subTitle"/>
          </p:nvPr>
        </p:nvSpPr>
        <p:spPr>
          <a:xfrm>
            <a:off x="3054000" y="2962350"/>
            <a:ext cx="3036000" cy="108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Catamaran"/>
                <a:ea typeface="Catamaran"/>
                <a:cs typeface="Catamaran"/>
                <a:sym typeface="Catamar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2" name="Google Shape;142;p2"/>
          <p:cNvSpPr/>
          <p:nvPr/>
        </p:nvSpPr>
        <p:spPr>
          <a:xfrm>
            <a:off x="416979" y="558802"/>
            <a:ext cx="1324034" cy="2462672"/>
          </a:xfrm>
          <a:custGeom>
            <a:rect b="b" l="l" r="r" t="t"/>
            <a:pathLst>
              <a:path extrusionOk="0" h="28140" w="27870">
                <a:moveTo>
                  <a:pt x="23538" y="1"/>
                </a:moveTo>
                <a:cubicBezTo>
                  <a:pt x="22678" y="1"/>
                  <a:pt x="21810" y="97"/>
                  <a:pt x="20959" y="242"/>
                </a:cubicBezTo>
                <a:cubicBezTo>
                  <a:pt x="19576" y="467"/>
                  <a:pt x="18162" y="917"/>
                  <a:pt x="17005" y="1752"/>
                </a:cubicBezTo>
                <a:cubicBezTo>
                  <a:pt x="15623" y="2813"/>
                  <a:pt x="14755" y="4324"/>
                  <a:pt x="13662" y="5642"/>
                </a:cubicBezTo>
                <a:cubicBezTo>
                  <a:pt x="12670" y="6838"/>
                  <a:pt x="11256" y="7927"/>
                  <a:pt x="9754" y="7927"/>
                </a:cubicBezTo>
                <a:cubicBezTo>
                  <a:pt x="9600" y="7927"/>
                  <a:pt x="9445" y="7916"/>
                  <a:pt x="9290" y="7892"/>
                </a:cubicBezTo>
                <a:cubicBezTo>
                  <a:pt x="8679" y="7828"/>
                  <a:pt x="8069" y="7538"/>
                  <a:pt x="7458" y="7506"/>
                </a:cubicBezTo>
                <a:cubicBezTo>
                  <a:pt x="7372" y="7498"/>
                  <a:pt x="7286" y="7494"/>
                  <a:pt x="7201" y="7494"/>
                </a:cubicBezTo>
                <a:cubicBezTo>
                  <a:pt x="6301" y="7494"/>
                  <a:pt x="5460" y="7942"/>
                  <a:pt x="4726" y="8471"/>
                </a:cubicBezTo>
                <a:cubicBezTo>
                  <a:pt x="2958" y="9724"/>
                  <a:pt x="1608" y="11524"/>
                  <a:pt x="740" y="13517"/>
                </a:cubicBezTo>
                <a:cubicBezTo>
                  <a:pt x="322" y="14578"/>
                  <a:pt x="0" y="15639"/>
                  <a:pt x="65" y="16796"/>
                </a:cubicBezTo>
                <a:cubicBezTo>
                  <a:pt x="225" y="19368"/>
                  <a:pt x="2315" y="21328"/>
                  <a:pt x="4308" y="22968"/>
                </a:cubicBezTo>
                <a:cubicBezTo>
                  <a:pt x="3665" y="23386"/>
                  <a:pt x="2926" y="23707"/>
                  <a:pt x="2283" y="24093"/>
                </a:cubicBezTo>
                <a:cubicBezTo>
                  <a:pt x="1125" y="24832"/>
                  <a:pt x="193" y="26472"/>
                  <a:pt x="1447" y="27597"/>
                </a:cubicBezTo>
                <a:cubicBezTo>
                  <a:pt x="1906" y="28008"/>
                  <a:pt x="2615" y="28139"/>
                  <a:pt x="3346" y="28139"/>
                </a:cubicBezTo>
                <a:cubicBezTo>
                  <a:pt x="4100" y="28139"/>
                  <a:pt x="4878" y="28000"/>
                  <a:pt x="5433" y="27886"/>
                </a:cubicBezTo>
                <a:cubicBezTo>
                  <a:pt x="5819" y="27789"/>
                  <a:pt x="6236" y="27661"/>
                  <a:pt x="6429" y="27307"/>
                </a:cubicBezTo>
                <a:cubicBezTo>
                  <a:pt x="6494" y="27114"/>
                  <a:pt x="6494" y="26954"/>
                  <a:pt x="6590" y="26761"/>
                </a:cubicBezTo>
                <a:cubicBezTo>
                  <a:pt x="6783" y="26182"/>
                  <a:pt x="7426" y="25797"/>
                  <a:pt x="8037" y="25668"/>
                </a:cubicBezTo>
                <a:cubicBezTo>
                  <a:pt x="8647" y="25539"/>
                  <a:pt x="9290" y="25572"/>
                  <a:pt x="9933" y="25539"/>
                </a:cubicBezTo>
                <a:cubicBezTo>
                  <a:pt x="11572" y="25411"/>
                  <a:pt x="13148" y="24639"/>
                  <a:pt x="14208" y="23418"/>
                </a:cubicBezTo>
                <a:cubicBezTo>
                  <a:pt x="15012" y="22518"/>
                  <a:pt x="15558" y="21296"/>
                  <a:pt x="15173" y="20171"/>
                </a:cubicBezTo>
                <a:cubicBezTo>
                  <a:pt x="14948" y="19400"/>
                  <a:pt x="14337" y="18757"/>
                  <a:pt x="14337" y="17953"/>
                </a:cubicBezTo>
                <a:cubicBezTo>
                  <a:pt x="14337" y="17118"/>
                  <a:pt x="15012" y="16378"/>
                  <a:pt x="15783" y="16057"/>
                </a:cubicBezTo>
                <a:cubicBezTo>
                  <a:pt x="16555" y="15735"/>
                  <a:pt x="17391" y="15735"/>
                  <a:pt x="18226" y="15671"/>
                </a:cubicBezTo>
                <a:cubicBezTo>
                  <a:pt x="19834" y="15542"/>
                  <a:pt x="21441" y="15221"/>
                  <a:pt x="23016" y="14739"/>
                </a:cubicBezTo>
                <a:cubicBezTo>
                  <a:pt x="23466" y="14578"/>
                  <a:pt x="23948" y="14385"/>
                  <a:pt x="24302" y="14064"/>
                </a:cubicBezTo>
                <a:cubicBezTo>
                  <a:pt x="24655" y="13742"/>
                  <a:pt x="24880" y="13164"/>
                  <a:pt x="24655" y="12714"/>
                </a:cubicBezTo>
                <a:cubicBezTo>
                  <a:pt x="24495" y="12328"/>
                  <a:pt x="24077" y="12135"/>
                  <a:pt x="23659" y="11910"/>
                </a:cubicBezTo>
                <a:cubicBezTo>
                  <a:pt x="22887" y="11557"/>
                  <a:pt x="22084" y="11203"/>
                  <a:pt x="21344" y="10849"/>
                </a:cubicBezTo>
                <a:cubicBezTo>
                  <a:pt x="20926" y="10689"/>
                  <a:pt x="20476" y="10464"/>
                  <a:pt x="20284" y="10078"/>
                </a:cubicBezTo>
                <a:cubicBezTo>
                  <a:pt x="19930" y="9435"/>
                  <a:pt x="20380" y="8631"/>
                  <a:pt x="20894" y="8085"/>
                </a:cubicBezTo>
                <a:cubicBezTo>
                  <a:pt x="22855" y="6124"/>
                  <a:pt x="26070" y="5513"/>
                  <a:pt x="27484" y="3103"/>
                </a:cubicBezTo>
                <a:cubicBezTo>
                  <a:pt x="27709" y="2717"/>
                  <a:pt x="27870" y="2267"/>
                  <a:pt x="27805" y="1849"/>
                </a:cubicBezTo>
                <a:cubicBezTo>
                  <a:pt x="27677" y="1077"/>
                  <a:pt x="26841" y="595"/>
                  <a:pt x="26070" y="338"/>
                </a:cubicBezTo>
                <a:cubicBezTo>
                  <a:pt x="25250" y="97"/>
                  <a:pt x="24398" y="1"/>
                  <a:pt x="2353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"/>
          <p:cNvSpPr txBox="1"/>
          <p:nvPr>
            <p:ph type="ctrTitle"/>
          </p:nvPr>
        </p:nvSpPr>
        <p:spPr>
          <a:xfrm>
            <a:off x="1122900" y="1100250"/>
            <a:ext cx="6898200" cy="182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1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1"/>
          <p:cNvSpPr txBox="1"/>
          <p:nvPr>
            <p:ph idx="1" type="subTitle"/>
          </p:nvPr>
        </p:nvSpPr>
        <p:spPr>
          <a:xfrm>
            <a:off x="2534850" y="3408762"/>
            <a:ext cx="40743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11"/>
          <p:cNvSpPr txBox="1"/>
          <p:nvPr>
            <p:ph hasCustomPrompt="1" type="title"/>
          </p:nvPr>
        </p:nvSpPr>
        <p:spPr>
          <a:xfrm>
            <a:off x="814500" y="1850462"/>
            <a:ext cx="7515000" cy="145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6" name="Google Shape;276;p11"/>
          <p:cNvSpPr/>
          <p:nvPr/>
        </p:nvSpPr>
        <p:spPr>
          <a:xfrm flipH="1" rot="10800000">
            <a:off x="-2064134" y="-531375"/>
            <a:ext cx="13272268" cy="2257201"/>
          </a:xfrm>
          <a:custGeom>
            <a:rect b="b" l="l" r="r" t="t"/>
            <a:pathLst>
              <a:path extrusionOk="0" h="69335" w="203789">
                <a:moveTo>
                  <a:pt x="172317" y="1"/>
                </a:moveTo>
                <a:cubicBezTo>
                  <a:pt x="159938" y="1"/>
                  <a:pt x="151290" y="8761"/>
                  <a:pt x="153912" y="26325"/>
                </a:cubicBezTo>
                <a:cubicBezTo>
                  <a:pt x="155535" y="37128"/>
                  <a:pt x="149594" y="41109"/>
                  <a:pt x="141160" y="41109"/>
                </a:cubicBezTo>
                <a:cubicBezTo>
                  <a:pt x="133061" y="41109"/>
                  <a:pt x="122662" y="37438"/>
                  <a:pt x="114457" y="32615"/>
                </a:cubicBezTo>
                <a:cubicBezTo>
                  <a:pt x="108557" y="29147"/>
                  <a:pt x="102960" y="27661"/>
                  <a:pt x="97863" y="27661"/>
                </a:cubicBezTo>
                <a:cubicBezTo>
                  <a:pt x="88491" y="27661"/>
                  <a:pt x="80813" y="32688"/>
                  <a:pt x="76063" y="39668"/>
                </a:cubicBezTo>
                <a:cubicBezTo>
                  <a:pt x="72714" y="44612"/>
                  <a:pt x="66870" y="47709"/>
                  <a:pt x="60247" y="47709"/>
                </a:cubicBezTo>
                <a:cubicBezTo>
                  <a:pt x="52407" y="47709"/>
                  <a:pt x="43474" y="43369"/>
                  <a:pt x="36292" y="32615"/>
                </a:cubicBezTo>
                <a:cubicBezTo>
                  <a:pt x="30414" y="23820"/>
                  <a:pt x="22624" y="21370"/>
                  <a:pt x="15768" y="21370"/>
                </a:cubicBezTo>
                <a:cubicBezTo>
                  <a:pt x="7145" y="21370"/>
                  <a:pt x="1" y="25245"/>
                  <a:pt x="1" y="25245"/>
                </a:cubicBezTo>
                <a:lnTo>
                  <a:pt x="1" y="69334"/>
                </a:lnTo>
                <a:lnTo>
                  <a:pt x="203789" y="69334"/>
                </a:lnTo>
                <a:lnTo>
                  <a:pt x="203789" y="14209"/>
                </a:lnTo>
                <a:cubicBezTo>
                  <a:pt x="203789" y="14209"/>
                  <a:pt x="196810" y="5480"/>
                  <a:pt x="180414" y="1126"/>
                </a:cubicBezTo>
                <a:cubicBezTo>
                  <a:pt x="177599" y="376"/>
                  <a:pt x="174878" y="1"/>
                  <a:pt x="17231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11"/>
          <p:cNvSpPr/>
          <p:nvPr/>
        </p:nvSpPr>
        <p:spPr>
          <a:xfrm flipH="1" rot="10800000">
            <a:off x="-1391476" y="3190396"/>
            <a:ext cx="5119595" cy="2126655"/>
          </a:xfrm>
          <a:custGeom>
            <a:rect b="b" l="l" r="r" t="t"/>
            <a:pathLst>
              <a:path extrusionOk="0" h="65325" w="109358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1"/>
          <p:cNvSpPr/>
          <p:nvPr/>
        </p:nvSpPr>
        <p:spPr>
          <a:xfrm flipH="1">
            <a:off x="1323959" y="807238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11"/>
          <p:cNvSpPr/>
          <p:nvPr/>
        </p:nvSpPr>
        <p:spPr>
          <a:xfrm flipH="1">
            <a:off x="6210734" y="4633776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0" name="Google Shape;280;p11"/>
          <p:cNvGrpSpPr/>
          <p:nvPr/>
        </p:nvGrpSpPr>
        <p:grpSpPr>
          <a:xfrm rot="10800000">
            <a:off x="8170350" y="2636251"/>
            <a:ext cx="1947310" cy="1947310"/>
            <a:chOff x="624503" y="61115"/>
            <a:chExt cx="1947310" cy="1947310"/>
          </a:xfrm>
        </p:grpSpPr>
        <p:sp>
          <p:nvSpPr>
            <p:cNvPr id="281" name="Google Shape;281;p11"/>
            <p:cNvSpPr/>
            <p:nvPr/>
          </p:nvSpPr>
          <p:spPr>
            <a:xfrm>
              <a:off x="2048296" y="171379"/>
              <a:ext cx="413839" cy="413221"/>
            </a:xfrm>
            <a:custGeom>
              <a:rect b="b" l="l" r="r" t="t"/>
              <a:pathLst>
                <a:path extrusionOk="0" h="12693" w="12712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1913778" y="112617"/>
              <a:ext cx="605914" cy="605881"/>
            </a:xfrm>
            <a:custGeom>
              <a:rect b="b" l="l" r="r" t="t"/>
              <a:pathLst>
                <a:path extrusionOk="0" h="18611" w="18612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1"/>
            <p:cNvSpPr/>
            <p:nvPr/>
          </p:nvSpPr>
          <p:spPr>
            <a:xfrm>
              <a:off x="1807747" y="84132"/>
              <a:ext cx="742254" cy="742221"/>
            </a:xfrm>
            <a:custGeom>
              <a:rect b="b" l="l" r="r" t="t"/>
              <a:pathLst>
                <a:path extrusionOk="0" h="22799" w="2280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1"/>
            <p:cNvSpPr/>
            <p:nvPr/>
          </p:nvSpPr>
          <p:spPr>
            <a:xfrm>
              <a:off x="1715063" y="68375"/>
              <a:ext cx="850076" cy="849458"/>
            </a:xfrm>
            <a:custGeom>
              <a:rect b="b" l="l" r="r" t="t"/>
              <a:pathLst>
                <a:path extrusionOk="0" h="26093" w="26112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1632047" y="61115"/>
              <a:ext cx="939147" cy="939114"/>
            </a:xfrm>
            <a:custGeom>
              <a:rect b="b" l="l" r="r" t="t"/>
              <a:pathLst>
                <a:path extrusionOk="0" h="28847" w="28848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1"/>
            <p:cNvSpPr/>
            <p:nvPr/>
          </p:nvSpPr>
          <p:spPr>
            <a:xfrm>
              <a:off x="1555706" y="62320"/>
              <a:ext cx="1016107" cy="1016074"/>
            </a:xfrm>
            <a:custGeom>
              <a:rect b="b" l="l" r="r" t="t"/>
              <a:pathLst>
                <a:path extrusionOk="0" h="31211" w="31212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1"/>
            <p:cNvSpPr/>
            <p:nvPr/>
          </p:nvSpPr>
          <p:spPr>
            <a:xfrm>
              <a:off x="1484215" y="66552"/>
              <a:ext cx="1082128" cy="1081510"/>
            </a:xfrm>
            <a:custGeom>
              <a:rect b="b" l="l" r="r" t="t"/>
              <a:pathLst>
                <a:path extrusionOk="0" h="33221" w="3324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1"/>
            <p:cNvSpPr/>
            <p:nvPr/>
          </p:nvSpPr>
          <p:spPr>
            <a:xfrm>
              <a:off x="1417575" y="76254"/>
              <a:ext cx="1139685" cy="1139067"/>
            </a:xfrm>
            <a:custGeom>
              <a:rect b="b" l="l" r="r" t="t"/>
              <a:pathLst>
                <a:path extrusionOk="0" h="34989" w="35008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1"/>
            <p:cNvSpPr/>
            <p:nvPr/>
          </p:nvSpPr>
          <p:spPr>
            <a:xfrm>
              <a:off x="1355786" y="90187"/>
              <a:ext cx="1188160" cy="1188160"/>
            </a:xfrm>
            <a:custGeom>
              <a:rect b="b" l="l" r="r" t="t"/>
              <a:pathLst>
                <a:path extrusionOk="0" h="36497" w="36497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1"/>
            <p:cNvSpPr/>
            <p:nvPr/>
          </p:nvSpPr>
          <p:spPr>
            <a:xfrm>
              <a:off x="1295787" y="106530"/>
              <a:ext cx="1231165" cy="1230579"/>
            </a:xfrm>
            <a:custGeom>
              <a:rect b="b" l="l" r="r" t="t"/>
              <a:pathLst>
                <a:path extrusionOk="0" h="37800" w="37818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1"/>
            <p:cNvSpPr/>
            <p:nvPr/>
          </p:nvSpPr>
          <p:spPr>
            <a:xfrm>
              <a:off x="1239467" y="126551"/>
              <a:ext cx="1267496" cy="1266910"/>
            </a:xfrm>
            <a:custGeom>
              <a:rect b="b" l="l" r="r" t="t"/>
              <a:pathLst>
                <a:path extrusionOk="0" h="38916" w="38934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1"/>
            <p:cNvSpPr/>
            <p:nvPr/>
          </p:nvSpPr>
          <p:spPr>
            <a:xfrm>
              <a:off x="1186142" y="148949"/>
              <a:ext cx="1297805" cy="1299042"/>
            </a:xfrm>
            <a:custGeom>
              <a:rect b="b" l="l" r="r" t="t"/>
              <a:pathLst>
                <a:path extrusionOk="0" h="39903" w="39865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1"/>
            <p:cNvSpPr/>
            <p:nvPr/>
          </p:nvSpPr>
          <p:spPr>
            <a:xfrm>
              <a:off x="1135258" y="174993"/>
              <a:ext cx="1323849" cy="1323882"/>
            </a:xfrm>
            <a:custGeom>
              <a:rect b="b" l="l" r="r" t="t"/>
              <a:pathLst>
                <a:path extrusionOk="0" h="40666" w="40665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1086165" y="202893"/>
              <a:ext cx="1345075" cy="1344456"/>
            </a:xfrm>
            <a:custGeom>
              <a:rect b="b" l="l" r="r" t="t"/>
              <a:pathLst>
                <a:path extrusionOk="0" h="41298" w="41317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1040132" y="233169"/>
              <a:ext cx="1360799" cy="1360832"/>
            </a:xfrm>
            <a:custGeom>
              <a:rect b="b" l="l" r="r" t="t"/>
              <a:pathLst>
                <a:path extrusionOk="0" h="41801" w="4180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1"/>
            <p:cNvSpPr/>
            <p:nvPr/>
          </p:nvSpPr>
          <p:spPr>
            <a:xfrm>
              <a:off x="995890" y="265268"/>
              <a:ext cx="1372323" cy="1372356"/>
            </a:xfrm>
            <a:custGeom>
              <a:rect b="b" l="l" r="r" t="t"/>
              <a:pathLst>
                <a:path extrusionOk="0" h="42155" w="42154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1"/>
            <p:cNvSpPr/>
            <p:nvPr/>
          </p:nvSpPr>
          <p:spPr>
            <a:xfrm>
              <a:off x="954676" y="299809"/>
              <a:ext cx="1379616" cy="1380234"/>
            </a:xfrm>
            <a:custGeom>
              <a:rect b="b" l="l" r="r" t="t"/>
              <a:pathLst>
                <a:path extrusionOk="0" h="42397" w="42378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1"/>
            <p:cNvSpPr/>
            <p:nvPr/>
          </p:nvSpPr>
          <p:spPr>
            <a:xfrm>
              <a:off x="914698" y="336791"/>
              <a:ext cx="1382025" cy="1382611"/>
            </a:xfrm>
            <a:custGeom>
              <a:rect b="b" l="l" r="r" t="t"/>
              <a:pathLst>
                <a:path extrusionOk="0" h="42470" w="42452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1"/>
            <p:cNvSpPr/>
            <p:nvPr/>
          </p:nvSpPr>
          <p:spPr>
            <a:xfrm>
              <a:off x="877130" y="375564"/>
              <a:ext cx="1381439" cy="1380820"/>
            </a:xfrm>
            <a:custGeom>
              <a:rect b="b" l="l" r="r" t="t"/>
              <a:pathLst>
                <a:path extrusionOk="0" h="42415" w="42434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1"/>
            <p:cNvSpPr/>
            <p:nvPr/>
          </p:nvSpPr>
          <p:spPr>
            <a:xfrm>
              <a:off x="842003" y="416746"/>
              <a:ext cx="1375351" cy="1374765"/>
            </a:xfrm>
            <a:custGeom>
              <a:rect b="b" l="l" r="r" t="t"/>
              <a:pathLst>
                <a:path extrusionOk="0" h="42229" w="42247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1"/>
            <p:cNvSpPr/>
            <p:nvPr/>
          </p:nvSpPr>
          <p:spPr>
            <a:xfrm>
              <a:off x="808666" y="459751"/>
              <a:ext cx="1365682" cy="1365682"/>
            </a:xfrm>
            <a:custGeom>
              <a:rect b="b" l="l" r="r" t="t"/>
              <a:pathLst>
                <a:path extrusionOk="0" h="41950" w="4195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1"/>
            <p:cNvSpPr/>
            <p:nvPr/>
          </p:nvSpPr>
          <p:spPr>
            <a:xfrm>
              <a:off x="777186" y="505198"/>
              <a:ext cx="1351716" cy="1351749"/>
            </a:xfrm>
            <a:custGeom>
              <a:rect b="b" l="l" r="r" t="t"/>
              <a:pathLst>
                <a:path extrusionOk="0" h="41522" w="41521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>
              <a:off x="748700" y="553087"/>
              <a:ext cx="1332346" cy="1331727"/>
            </a:xfrm>
            <a:custGeom>
              <a:rect b="b" l="l" r="r" t="t"/>
              <a:pathLst>
                <a:path extrusionOk="0" h="40907" w="40926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722656" y="602766"/>
              <a:ext cx="1308711" cy="1308092"/>
            </a:xfrm>
            <a:custGeom>
              <a:rect b="b" l="l" r="r" t="t"/>
              <a:pathLst>
                <a:path extrusionOk="0" h="40181" w="4020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>
              <a:off x="699021" y="654854"/>
              <a:ext cx="1279021" cy="1280258"/>
            </a:xfrm>
            <a:custGeom>
              <a:rect b="b" l="l" r="r" t="t"/>
              <a:pathLst>
                <a:path extrusionOk="0" h="39326" w="39288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1"/>
            <p:cNvSpPr/>
            <p:nvPr/>
          </p:nvSpPr>
          <p:spPr>
            <a:xfrm>
              <a:off x="677209" y="710588"/>
              <a:ext cx="1245717" cy="1245099"/>
            </a:xfrm>
            <a:custGeom>
              <a:rect b="b" l="l" r="r" t="t"/>
              <a:pathLst>
                <a:path extrusionOk="0" h="38246" w="38265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1"/>
            <p:cNvSpPr/>
            <p:nvPr/>
          </p:nvSpPr>
          <p:spPr>
            <a:xfrm>
              <a:off x="659630" y="768764"/>
              <a:ext cx="1205707" cy="1205707"/>
            </a:xfrm>
            <a:custGeom>
              <a:rect b="b" l="l" r="r" t="t"/>
              <a:pathLst>
                <a:path extrusionOk="0" h="37036" w="37036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>
              <a:off x="644492" y="829967"/>
              <a:ext cx="1158470" cy="1159056"/>
            </a:xfrm>
            <a:custGeom>
              <a:rect b="b" l="l" r="r" t="t"/>
              <a:pathLst>
                <a:path extrusionOk="0" h="35603" w="35585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632967" y="895402"/>
              <a:ext cx="1105763" cy="1103907"/>
            </a:xfrm>
            <a:custGeom>
              <a:rect b="b" l="l" r="r" t="t"/>
              <a:pathLst>
                <a:path extrusionOk="0" h="33909" w="33966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>
              <a:off x="626293" y="963866"/>
              <a:ext cx="1042769" cy="1042672"/>
            </a:xfrm>
            <a:custGeom>
              <a:rect b="b" l="l" r="r" t="t"/>
              <a:pathLst>
                <a:path extrusionOk="0" h="32028" w="32031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1"/>
            <p:cNvSpPr/>
            <p:nvPr/>
          </p:nvSpPr>
          <p:spPr>
            <a:xfrm>
              <a:off x="624503" y="1038384"/>
              <a:ext cx="970627" cy="970041"/>
            </a:xfrm>
            <a:custGeom>
              <a:rect b="b" l="l" r="r" t="t"/>
              <a:pathLst>
                <a:path extrusionOk="0" h="29797" w="29815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1"/>
            <p:cNvSpPr/>
            <p:nvPr/>
          </p:nvSpPr>
          <p:spPr>
            <a:xfrm>
              <a:off x="628116" y="1118339"/>
              <a:ext cx="886440" cy="886440"/>
            </a:xfrm>
            <a:custGeom>
              <a:rect b="b" l="l" r="r" t="t"/>
              <a:pathLst>
                <a:path extrusionOk="0" h="27229" w="27229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>
              <a:off x="639641" y="1207410"/>
              <a:ext cx="786464" cy="785845"/>
            </a:xfrm>
            <a:custGeom>
              <a:rect b="b" l="l" r="r" t="t"/>
              <a:pathLst>
                <a:path extrusionOk="0" h="24139" w="24158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663276" y="1306767"/>
              <a:ext cx="662852" cy="662885"/>
            </a:xfrm>
            <a:custGeom>
              <a:rect b="b" l="l" r="r" t="t"/>
              <a:pathLst>
                <a:path extrusionOk="0" h="20362" w="20361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>
              <a:off x="706899" y="1427970"/>
              <a:ext cx="498645" cy="498645"/>
            </a:xfrm>
            <a:custGeom>
              <a:rect b="b" l="l" r="r" t="t"/>
              <a:pathLst>
                <a:path extrusionOk="0" h="15317" w="15317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1"/>
            <p:cNvSpPr/>
            <p:nvPr/>
          </p:nvSpPr>
          <p:spPr>
            <a:xfrm>
              <a:off x="811694" y="1609106"/>
              <a:ext cx="211510" cy="211477"/>
            </a:xfrm>
            <a:custGeom>
              <a:rect b="b" l="l" r="r" t="t"/>
              <a:pathLst>
                <a:path extrusionOk="0" h="6496" w="6497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bg>
      <p:bgPr>
        <a:solidFill>
          <a:schemeClr val="lt1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3"/>
          <p:cNvSpPr txBox="1"/>
          <p:nvPr>
            <p:ph idx="1" type="subTitle"/>
          </p:nvPr>
        </p:nvSpPr>
        <p:spPr>
          <a:xfrm>
            <a:off x="408250" y="3811325"/>
            <a:ext cx="2595600" cy="6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13"/>
          <p:cNvSpPr txBox="1"/>
          <p:nvPr>
            <p:ph idx="2" type="subTitle"/>
          </p:nvPr>
        </p:nvSpPr>
        <p:spPr>
          <a:xfrm>
            <a:off x="408250" y="2251225"/>
            <a:ext cx="2595600" cy="6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1" name="Google Shape;321;p13"/>
          <p:cNvSpPr/>
          <p:nvPr/>
        </p:nvSpPr>
        <p:spPr>
          <a:xfrm flipH="1" rot="558209">
            <a:off x="-806164" y="-1681105"/>
            <a:ext cx="2057275" cy="4821459"/>
          </a:xfrm>
          <a:custGeom>
            <a:rect b="b" l="l" r="r" t="t"/>
            <a:pathLst>
              <a:path extrusionOk="0" h="125599" w="49036">
                <a:moveTo>
                  <a:pt x="18314" y="0"/>
                </a:moveTo>
                <a:cubicBezTo>
                  <a:pt x="16921" y="0"/>
                  <a:pt x="15545" y="200"/>
                  <a:pt x="14244" y="701"/>
                </a:cubicBezTo>
                <a:cubicBezTo>
                  <a:pt x="10408" y="2202"/>
                  <a:pt x="8140" y="6138"/>
                  <a:pt x="6505" y="9907"/>
                </a:cubicBezTo>
                <a:cubicBezTo>
                  <a:pt x="1402" y="21716"/>
                  <a:pt x="1" y="36093"/>
                  <a:pt x="6972" y="46901"/>
                </a:cubicBezTo>
                <a:cubicBezTo>
                  <a:pt x="9641" y="51037"/>
                  <a:pt x="13510" y="54706"/>
                  <a:pt x="14077" y="59576"/>
                </a:cubicBezTo>
                <a:cubicBezTo>
                  <a:pt x="14644" y="64180"/>
                  <a:pt x="12143" y="68683"/>
                  <a:pt x="12676" y="73253"/>
                </a:cubicBezTo>
                <a:cubicBezTo>
                  <a:pt x="13410" y="79390"/>
                  <a:pt x="19348" y="83593"/>
                  <a:pt x="21382" y="89398"/>
                </a:cubicBezTo>
                <a:cubicBezTo>
                  <a:pt x="22216" y="91699"/>
                  <a:pt x="22383" y="94234"/>
                  <a:pt x="21916" y="96603"/>
                </a:cubicBezTo>
                <a:cubicBezTo>
                  <a:pt x="21182" y="100372"/>
                  <a:pt x="18914" y="103474"/>
                  <a:pt x="17913" y="107110"/>
                </a:cubicBezTo>
                <a:cubicBezTo>
                  <a:pt x="16312" y="112948"/>
                  <a:pt x="18180" y="118418"/>
                  <a:pt x="20749" y="123622"/>
                </a:cubicBezTo>
                <a:cubicBezTo>
                  <a:pt x="21082" y="124289"/>
                  <a:pt x="21483" y="124990"/>
                  <a:pt x="22083" y="125423"/>
                </a:cubicBezTo>
                <a:cubicBezTo>
                  <a:pt x="22221" y="125534"/>
                  <a:pt x="22405" y="125599"/>
                  <a:pt x="22559" y="125599"/>
                </a:cubicBezTo>
                <a:cubicBezTo>
                  <a:pt x="22591" y="125599"/>
                  <a:pt x="22621" y="125596"/>
                  <a:pt x="22650" y="125590"/>
                </a:cubicBezTo>
                <a:cubicBezTo>
                  <a:pt x="23017" y="125557"/>
                  <a:pt x="23217" y="125090"/>
                  <a:pt x="23317" y="124656"/>
                </a:cubicBezTo>
                <a:cubicBezTo>
                  <a:pt x="23484" y="123555"/>
                  <a:pt x="23084" y="122488"/>
                  <a:pt x="22984" y="121387"/>
                </a:cubicBezTo>
                <a:cubicBezTo>
                  <a:pt x="22850" y="120253"/>
                  <a:pt x="22884" y="119119"/>
                  <a:pt x="23050" y="117985"/>
                </a:cubicBezTo>
                <a:cubicBezTo>
                  <a:pt x="23717" y="113782"/>
                  <a:pt x="26653" y="110946"/>
                  <a:pt x="28654" y="107310"/>
                </a:cubicBezTo>
                <a:cubicBezTo>
                  <a:pt x="30989" y="103107"/>
                  <a:pt x="31723" y="98037"/>
                  <a:pt x="30656" y="93367"/>
                </a:cubicBezTo>
                <a:cubicBezTo>
                  <a:pt x="29555" y="88630"/>
                  <a:pt x="26753" y="84194"/>
                  <a:pt x="27220" y="79390"/>
                </a:cubicBezTo>
                <a:cubicBezTo>
                  <a:pt x="27654" y="75087"/>
                  <a:pt x="30589" y="71418"/>
                  <a:pt x="31356" y="67115"/>
                </a:cubicBezTo>
                <a:cubicBezTo>
                  <a:pt x="31890" y="64046"/>
                  <a:pt x="31189" y="60877"/>
                  <a:pt x="31323" y="57708"/>
                </a:cubicBezTo>
                <a:cubicBezTo>
                  <a:pt x="31523" y="51604"/>
                  <a:pt x="34759" y="46033"/>
                  <a:pt x="38561" y="41263"/>
                </a:cubicBezTo>
                <a:cubicBezTo>
                  <a:pt x="41697" y="37360"/>
                  <a:pt x="45366" y="33691"/>
                  <a:pt x="47101" y="29021"/>
                </a:cubicBezTo>
                <a:cubicBezTo>
                  <a:pt x="49036" y="24218"/>
                  <a:pt x="48502" y="18514"/>
                  <a:pt x="45533" y="14311"/>
                </a:cubicBezTo>
                <a:cubicBezTo>
                  <a:pt x="44265" y="12509"/>
                  <a:pt x="42664" y="11008"/>
                  <a:pt x="40996" y="9674"/>
                </a:cubicBezTo>
                <a:cubicBezTo>
                  <a:pt x="35593" y="5304"/>
                  <a:pt x="29255" y="1902"/>
                  <a:pt x="22483" y="501"/>
                </a:cubicBezTo>
                <a:cubicBezTo>
                  <a:pt x="21116" y="200"/>
                  <a:pt x="19706" y="0"/>
                  <a:pt x="1831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13"/>
          <p:cNvSpPr/>
          <p:nvPr/>
        </p:nvSpPr>
        <p:spPr>
          <a:xfrm flipH="1" rot="558274">
            <a:off x="8435473" y="3254647"/>
            <a:ext cx="1354171" cy="3173560"/>
          </a:xfrm>
          <a:custGeom>
            <a:rect b="b" l="l" r="r" t="t"/>
            <a:pathLst>
              <a:path extrusionOk="0" h="125599" w="49036">
                <a:moveTo>
                  <a:pt x="18314" y="0"/>
                </a:moveTo>
                <a:cubicBezTo>
                  <a:pt x="16921" y="0"/>
                  <a:pt x="15545" y="200"/>
                  <a:pt x="14244" y="701"/>
                </a:cubicBezTo>
                <a:cubicBezTo>
                  <a:pt x="10408" y="2202"/>
                  <a:pt x="8140" y="6138"/>
                  <a:pt x="6505" y="9907"/>
                </a:cubicBezTo>
                <a:cubicBezTo>
                  <a:pt x="1402" y="21716"/>
                  <a:pt x="1" y="36093"/>
                  <a:pt x="6972" y="46901"/>
                </a:cubicBezTo>
                <a:cubicBezTo>
                  <a:pt x="9641" y="51037"/>
                  <a:pt x="13510" y="54706"/>
                  <a:pt x="14077" y="59576"/>
                </a:cubicBezTo>
                <a:cubicBezTo>
                  <a:pt x="14644" y="64180"/>
                  <a:pt x="12143" y="68683"/>
                  <a:pt x="12676" y="73253"/>
                </a:cubicBezTo>
                <a:cubicBezTo>
                  <a:pt x="13410" y="79390"/>
                  <a:pt x="19348" y="83593"/>
                  <a:pt x="21382" y="89398"/>
                </a:cubicBezTo>
                <a:cubicBezTo>
                  <a:pt x="22216" y="91699"/>
                  <a:pt x="22383" y="94234"/>
                  <a:pt x="21916" y="96603"/>
                </a:cubicBezTo>
                <a:cubicBezTo>
                  <a:pt x="21182" y="100372"/>
                  <a:pt x="18914" y="103474"/>
                  <a:pt x="17913" y="107110"/>
                </a:cubicBezTo>
                <a:cubicBezTo>
                  <a:pt x="16312" y="112948"/>
                  <a:pt x="18180" y="118418"/>
                  <a:pt x="20749" y="123622"/>
                </a:cubicBezTo>
                <a:cubicBezTo>
                  <a:pt x="21082" y="124289"/>
                  <a:pt x="21483" y="124990"/>
                  <a:pt x="22083" y="125423"/>
                </a:cubicBezTo>
                <a:cubicBezTo>
                  <a:pt x="22221" y="125534"/>
                  <a:pt x="22405" y="125599"/>
                  <a:pt x="22559" y="125599"/>
                </a:cubicBezTo>
                <a:cubicBezTo>
                  <a:pt x="22591" y="125599"/>
                  <a:pt x="22621" y="125596"/>
                  <a:pt x="22650" y="125590"/>
                </a:cubicBezTo>
                <a:cubicBezTo>
                  <a:pt x="23017" y="125557"/>
                  <a:pt x="23217" y="125090"/>
                  <a:pt x="23317" y="124656"/>
                </a:cubicBezTo>
                <a:cubicBezTo>
                  <a:pt x="23484" y="123555"/>
                  <a:pt x="23084" y="122488"/>
                  <a:pt x="22984" y="121387"/>
                </a:cubicBezTo>
                <a:cubicBezTo>
                  <a:pt x="22850" y="120253"/>
                  <a:pt x="22884" y="119119"/>
                  <a:pt x="23050" y="117985"/>
                </a:cubicBezTo>
                <a:cubicBezTo>
                  <a:pt x="23717" y="113782"/>
                  <a:pt x="26653" y="110946"/>
                  <a:pt x="28654" y="107310"/>
                </a:cubicBezTo>
                <a:cubicBezTo>
                  <a:pt x="30989" y="103107"/>
                  <a:pt x="31723" y="98037"/>
                  <a:pt x="30656" y="93367"/>
                </a:cubicBezTo>
                <a:cubicBezTo>
                  <a:pt x="29555" y="88630"/>
                  <a:pt x="26753" y="84194"/>
                  <a:pt x="27220" y="79390"/>
                </a:cubicBezTo>
                <a:cubicBezTo>
                  <a:pt x="27654" y="75087"/>
                  <a:pt x="30589" y="71418"/>
                  <a:pt x="31356" y="67115"/>
                </a:cubicBezTo>
                <a:cubicBezTo>
                  <a:pt x="31890" y="64046"/>
                  <a:pt x="31189" y="60877"/>
                  <a:pt x="31323" y="57708"/>
                </a:cubicBezTo>
                <a:cubicBezTo>
                  <a:pt x="31523" y="51604"/>
                  <a:pt x="34759" y="46033"/>
                  <a:pt x="38561" y="41263"/>
                </a:cubicBezTo>
                <a:cubicBezTo>
                  <a:pt x="41697" y="37360"/>
                  <a:pt x="45366" y="33691"/>
                  <a:pt x="47101" y="29021"/>
                </a:cubicBezTo>
                <a:cubicBezTo>
                  <a:pt x="49036" y="24218"/>
                  <a:pt x="48502" y="18514"/>
                  <a:pt x="45533" y="14311"/>
                </a:cubicBezTo>
                <a:cubicBezTo>
                  <a:pt x="44265" y="12509"/>
                  <a:pt x="42664" y="11008"/>
                  <a:pt x="40996" y="9674"/>
                </a:cubicBezTo>
                <a:cubicBezTo>
                  <a:pt x="35593" y="5304"/>
                  <a:pt x="29255" y="1902"/>
                  <a:pt x="22483" y="501"/>
                </a:cubicBezTo>
                <a:cubicBezTo>
                  <a:pt x="21116" y="200"/>
                  <a:pt x="19706" y="0"/>
                  <a:pt x="1831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13"/>
          <p:cNvSpPr/>
          <p:nvPr/>
        </p:nvSpPr>
        <p:spPr>
          <a:xfrm flipH="1">
            <a:off x="2741848" y="4672797"/>
            <a:ext cx="659802" cy="167000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13"/>
          <p:cNvSpPr/>
          <p:nvPr/>
        </p:nvSpPr>
        <p:spPr>
          <a:xfrm>
            <a:off x="5575075" y="42766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5" name="Google Shape;325;p13"/>
          <p:cNvGrpSpPr/>
          <p:nvPr/>
        </p:nvGrpSpPr>
        <p:grpSpPr>
          <a:xfrm flipH="1">
            <a:off x="7396778" y="-646135"/>
            <a:ext cx="1947310" cy="1947310"/>
            <a:chOff x="624503" y="61115"/>
            <a:chExt cx="1947310" cy="1947310"/>
          </a:xfrm>
        </p:grpSpPr>
        <p:sp>
          <p:nvSpPr>
            <p:cNvPr id="326" name="Google Shape;326;p13"/>
            <p:cNvSpPr/>
            <p:nvPr/>
          </p:nvSpPr>
          <p:spPr>
            <a:xfrm>
              <a:off x="2048296" y="171379"/>
              <a:ext cx="413839" cy="413221"/>
            </a:xfrm>
            <a:custGeom>
              <a:rect b="b" l="l" r="r" t="t"/>
              <a:pathLst>
                <a:path extrusionOk="0" h="12693" w="12712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1913778" y="112617"/>
              <a:ext cx="605914" cy="605881"/>
            </a:xfrm>
            <a:custGeom>
              <a:rect b="b" l="l" r="r" t="t"/>
              <a:pathLst>
                <a:path extrusionOk="0" h="18611" w="18612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>
              <a:off x="1807747" y="84132"/>
              <a:ext cx="742254" cy="742221"/>
            </a:xfrm>
            <a:custGeom>
              <a:rect b="b" l="l" r="r" t="t"/>
              <a:pathLst>
                <a:path extrusionOk="0" h="22799" w="2280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3"/>
            <p:cNvSpPr/>
            <p:nvPr/>
          </p:nvSpPr>
          <p:spPr>
            <a:xfrm>
              <a:off x="1715063" y="68375"/>
              <a:ext cx="850076" cy="849458"/>
            </a:xfrm>
            <a:custGeom>
              <a:rect b="b" l="l" r="r" t="t"/>
              <a:pathLst>
                <a:path extrusionOk="0" h="26093" w="26112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3"/>
            <p:cNvSpPr/>
            <p:nvPr/>
          </p:nvSpPr>
          <p:spPr>
            <a:xfrm>
              <a:off x="1632047" y="61115"/>
              <a:ext cx="939147" cy="939114"/>
            </a:xfrm>
            <a:custGeom>
              <a:rect b="b" l="l" r="r" t="t"/>
              <a:pathLst>
                <a:path extrusionOk="0" h="28847" w="28848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1555706" y="62320"/>
              <a:ext cx="1016107" cy="1016074"/>
            </a:xfrm>
            <a:custGeom>
              <a:rect b="b" l="l" r="r" t="t"/>
              <a:pathLst>
                <a:path extrusionOk="0" h="31211" w="31212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1484215" y="66552"/>
              <a:ext cx="1082128" cy="1081510"/>
            </a:xfrm>
            <a:custGeom>
              <a:rect b="b" l="l" r="r" t="t"/>
              <a:pathLst>
                <a:path extrusionOk="0" h="33221" w="3324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1417575" y="76254"/>
              <a:ext cx="1139685" cy="1139067"/>
            </a:xfrm>
            <a:custGeom>
              <a:rect b="b" l="l" r="r" t="t"/>
              <a:pathLst>
                <a:path extrusionOk="0" h="34989" w="35008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1355786" y="90187"/>
              <a:ext cx="1188160" cy="1188160"/>
            </a:xfrm>
            <a:custGeom>
              <a:rect b="b" l="l" r="r" t="t"/>
              <a:pathLst>
                <a:path extrusionOk="0" h="36497" w="36497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1295787" y="106530"/>
              <a:ext cx="1231165" cy="1230579"/>
            </a:xfrm>
            <a:custGeom>
              <a:rect b="b" l="l" r="r" t="t"/>
              <a:pathLst>
                <a:path extrusionOk="0" h="37800" w="37818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1239467" y="126551"/>
              <a:ext cx="1267496" cy="1266910"/>
            </a:xfrm>
            <a:custGeom>
              <a:rect b="b" l="l" r="r" t="t"/>
              <a:pathLst>
                <a:path extrusionOk="0" h="38916" w="38934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3"/>
            <p:cNvSpPr/>
            <p:nvPr/>
          </p:nvSpPr>
          <p:spPr>
            <a:xfrm>
              <a:off x="1186142" y="148949"/>
              <a:ext cx="1297805" cy="1299042"/>
            </a:xfrm>
            <a:custGeom>
              <a:rect b="b" l="l" r="r" t="t"/>
              <a:pathLst>
                <a:path extrusionOk="0" h="39903" w="39865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3"/>
            <p:cNvSpPr/>
            <p:nvPr/>
          </p:nvSpPr>
          <p:spPr>
            <a:xfrm>
              <a:off x="1135258" y="174993"/>
              <a:ext cx="1323849" cy="1323882"/>
            </a:xfrm>
            <a:custGeom>
              <a:rect b="b" l="l" r="r" t="t"/>
              <a:pathLst>
                <a:path extrusionOk="0" h="40666" w="40665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3"/>
            <p:cNvSpPr/>
            <p:nvPr/>
          </p:nvSpPr>
          <p:spPr>
            <a:xfrm>
              <a:off x="1086165" y="202893"/>
              <a:ext cx="1345075" cy="1344456"/>
            </a:xfrm>
            <a:custGeom>
              <a:rect b="b" l="l" r="r" t="t"/>
              <a:pathLst>
                <a:path extrusionOk="0" h="41298" w="41317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3"/>
            <p:cNvSpPr/>
            <p:nvPr/>
          </p:nvSpPr>
          <p:spPr>
            <a:xfrm>
              <a:off x="1040132" y="233169"/>
              <a:ext cx="1360799" cy="1360832"/>
            </a:xfrm>
            <a:custGeom>
              <a:rect b="b" l="l" r="r" t="t"/>
              <a:pathLst>
                <a:path extrusionOk="0" h="41801" w="4180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3"/>
            <p:cNvSpPr/>
            <p:nvPr/>
          </p:nvSpPr>
          <p:spPr>
            <a:xfrm>
              <a:off x="995890" y="265268"/>
              <a:ext cx="1372323" cy="1372356"/>
            </a:xfrm>
            <a:custGeom>
              <a:rect b="b" l="l" r="r" t="t"/>
              <a:pathLst>
                <a:path extrusionOk="0" h="42155" w="42154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3"/>
            <p:cNvSpPr/>
            <p:nvPr/>
          </p:nvSpPr>
          <p:spPr>
            <a:xfrm>
              <a:off x="954676" y="299809"/>
              <a:ext cx="1379616" cy="1380234"/>
            </a:xfrm>
            <a:custGeom>
              <a:rect b="b" l="l" r="r" t="t"/>
              <a:pathLst>
                <a:path extrusionOk="0" h="42397" w="42378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3"/>
            <p:cNvSpPr/>
            <p:nvPr/>
          </p:nvSpPr>
          <p:spPr>
            <a:xfrm>
              <a:off x="914698" y="336791"/>
              <a:ext cx="1382025" cy="1382611"/>
            </a:xfrm>
            <a:custGeom>
              <a:rect b="b" l="l" r="r" t="t"/>
              <a:pathLst>
                <a:path extrusionOk="0" h="42470" w="42452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3"/>
            <p:cNvSpPr/>
            <p:nvPr/>
          </p:nvSpPr>
          <p:spPr>
            <a:xfrm>
              <a:off x="877130" y="375564"/>
              <a:ext cx="1381439" cy="1380820"/>
            </a:xfrm>
            <a:custGeom>
              <a:rect b="b" l="l" r="r" t="t"/>
              <a:pathLst>
                <a:path extrusionOk="0" h="42415" w="42434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3"/>
            <p:cNvSpPr/>
            <p:nvPr/>
          </p:nvSpPr>
          <p:spPr>
            <a:xfrm>
              <a:off x="842003" y="416746"/>
              <a:ext cx="1375351" cy="1374765"/>
            </a:xfrm>
            <a:custGeom>
              <a:rect b="b" l="l" r="r" t="t"/>
              <a:pathLst>
                <a:path extrusionOk="0" h="42229" w="42247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3"/>
            <p:cNvSpPr/>
            <p:nvPr/>
          </p:nvSpPr>
          <p:spPr>
            <a:xfrm>
              <a:off x="808666" y="459751"/>
              <a:ext cx="1365682" cy="1365682"/>
            </a:xfrm>
            <a:custGeom>
              <a:rect b="b" l="l" r="r" t="t"/>
              <a:pathLst>
                <a:path extrusionOk="0" h="41950" w="4195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3"/>
            <p:cNvSpPr/>
            <p:nvPr/>
          </p:nvSpPr>
          <p:spPr>
            <a:xfrm>
              <a:off x="777186" y="505198"/>
              <a:ext cx="1351716" cy="1351749"/>
            </a:xfrm>
            <a:custGeom>
              <a:rect b="b" l="l" r="r" t="t"/>
              <a:pathLst>
                <a:path extrusionOk="0" h="41522" w="41521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3"/>
            <p:cNvSpPr/>
            <p:nvPr/>
          </p:nvSpPr>
          <p:spPr>
            <a:xfrm>
              <a:off x="748700" y="553087"/>
              <a:ext cx="1332346" cy="1331727"/>
            </a:xfrm>
            <a:custGeom>
              <a:rect b="b" l="l" r="r" t="t"/>
              <a:pathLst>
                <a:path extrusionOk="0" h="40907" w="40926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722656" y="602766"/>
              <a:ext cx="1308711" cy="1308092"/>
            </a:xfrm>
            <a:custGeom>
              <a:rect b="b" l="l" r="r" t="t"/>
              <a:pathLst>
                <a:path extrusionOk="0" h="40181" w="4020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699021" y="654854"/>
              <a:ext cx="1279021" cy="1280258"/>
            </a:xfrm>
            <a:custGeom>
              <a:rect b="b" l="l" r="r" t="t"/>
              <a:pathLst>
                <a:path extrusionOk="0" h="39326" w="39288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677209" y="710588"/>
              <a:ext cx="1245717" cy="1245099"/>
            </a:xfrm>
            <a:custGeom>
              <a:rect b="b" l="l" r="r" t="t"/>
              <a:pathLst>
                <a:path extrusionOk="0" h="38246" w="38265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659630" y="768764"/>
              <a:ext cx="1205707" cy="1205707"/>
            </a:xfrm>
            <a:custGeom>
              <a:rect b="b" l="l" r="r" t="t"/>
              <a:pathLst>
                <a:path extrusionOk="0" h="37036" w="37036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644492" y="829967"/>
              <a:ext cx="1158470" cy="1159056"/>
            </a:xfrm>
            <a:custGeom>
              <a:rect b="b" l="l" r="r" t="t"/>
              <a:pathLst>
                <a:path extrusionOk="0" h="35603" w="35585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632967" y="895402"/>
              <a:ext cx="1105763" cy="1103907"/>
            </a:xfrm>
            <a:custGeom>
              <a:rect b="b" l="l" r="r" t="t"/>
              <a:pathLst>
                <a:path extrusionOk="0" h="33909" w="33966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626293" y="963866"/>
              <a:ext cx="1042769" cy="1042672"/>
            </a:xfrm>
            <a:custGeom>
              <a:rect b="b" l="l" r="r" t="t"/>
              <a:pathLst>
                <a:path extrusionOk="0" h="32028" w="32031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624503" y="1038384"/>
              <a:ext cx="970627" cy="970041"/>
            </a:xfrm>
            <a:custGeom>
              <a:rect b="b" l="l" r="r" t="t"/>
              <a:pathLst>
                <a:path extrusionOk="0" h="29797" w="29815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13"/>
            <p:cNvSpPr/>
            <p:nvPr/>
          </p:nvSpPr>
          <p:spPr>
            <a:xfrm>
              <a:off x="628116" y="1118339"/>
              <a:ext cx="886440" cy="886440"/>
            </a:xfrm>
            <a:custGeom>
              <a:rect b="b" l="l" r="r" t="t"/>
              <a:pathLst>
                <a:path extrusionOk="0" h="27229" w="27229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639641" y="1207410"/>
              <a:ext cx="786464" cy="785845"/>
            </a:xfrm>
            <a:custGeom>
              <a:rect b="b" l="l" r="r" t="t"/>
              <a:pathLst>
                <a:path extrusionOk="0" h="24139" w="24158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663276" y="1306767"/>
              <a:ext cx="662852" cy="662885"/>
            </a:xfrm>
            <a:custGeom>
              <a:rect b="b" l="l" r="r" t="t"/>
              <a:pathLst>
                <a:path extrusionOk="0" h="20362" w="20361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706899" y="1427970"/>
              <a:ext cx="498645" cy="498645"/>
            </a:xfrm>
            <a:custGeom>
              <a:rect b="b" l="l" r="r" t="t"/>
              <a:pathLst>
                <a:path extrusionOk="0" h="15317" w="15317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811694" y="1609106"/>
              <a:ext cx="211510" cy="211477"/>
            </a:xfrm>
            <a:custGeom>
              <a:rect b="b" l="l" r="r" t="t"/>
              <a:pathLst>
                <a:path extrusionOk="0" h="6496" w="6497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2" name="Google Shape;362;p13"/>
          <p:cNvSpPr txBox="1"/>
          <p:nvPr>
            <p:ph idx="3" type="subTitle"/>
          </p:nvPr>
        </p:nvSpPr>
        <p:spPr>
          <a:xfrm>
            <a:off x="625761" y="1887375"/>
            <a:ext cx="21597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13"/>
          <p:cNvSpPr txBox="1"/>
          <p:nvPr>
            <p:ph idx="4" type="subTitle"/>
          </p:nvPr>
        </p:nvSpPr>
        <p:spPr>
          <a:xfrm>
            <a:off x="3492150" y="1887375"/>
            <a:ext cx="21597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4" name="Google Shape;364;p13"/>
          <p:cNvSpPr txBox="1"/>
          <p:nvPr>
            <p:ph idx="5" type="subTitle"/>
          </p:nvPr>
        </p:nvSpPr>
        <p:spPr>
          <a:xfrm>
            <a:off x="6358550" y="1887375"/>
            <a:ext cx="21597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5" name="Google Shape;365;p13"/>
          <p:cNvSpPr txBox="1"/>
          <p:nvPr>
            <p:ph idx="6" type="subTitle"/>
          </p:nvPr>
        </p:nvSpPr>
        <p:spPr>
          <a:xfrm>
            <a:off x="646161" y="3445175"/>
            <a:ext cx="21393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6" name="Google Shape;366;p13"/>
          <p:cNvSpPr txBox="1"/>
          <p:nvPr>
            <p:ph idx="7" type="subTitle"/>
          </p:nvPr>
        </p:nvSpPr>
        <p:spPr>
          <a:xfrm>
            <a:off x="3492150" y="3445175"/>
            <a:ext cx="21597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7" name="Google Shape;367;p13"/>
          <p:cNvSpPr txBox="1"/>
          <p:nvPr>
            <p:ph idx="8" type="subTitle"/>
          </p:nvPr>
        </p:nvSpPr>
        <p:spPr>
          <a:xfrm>
            <a:off x="6358550" y="3445175"/>
            <a:ext cx="21597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8" name="Google Shape;368;p13"/>
          <p:cNvSpPr txBox="1"/>
          <p:nvPr>
            <p:ph hasCustomPrompt="1" type="title"/>
          </p:nvPr>
        </p:nvSpPr>
        <p:spPr>
          <a:xfrm>
            <a:off x="1165611" y="1491575"/>
            <a:ext cx="10800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9" name="Google Shape;369;p13"/>
          <p:cNvSpPr txBox="1"/>
          <p:nvPr>
            <p:ph hasCustomPrompt="1" idx="9" type="title"/>
          </p:nvPr>
        </p:nvSpPr>
        <p:spPr>
          <a:xfrm>
            <a:off x="4032000" y="1491575"/>
            <a:ext cx="10800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0" name="Google Shape;370;p13"/>
          <p:cNvSpPr txBox="1"/>
          <p:nvPr>
            <p:ph hasCustomPrompt="1" idx="13" type="title"/>
          </p:nvPr>
        </p:nvSpPr>
        <p:spPr>
          <a:xfrm>
            <a:off x="6898400" y="1491575"/>
            <a:ext cx="10800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1" name="Google Shape;371;p13"/>
          <p:cNvSpPr txBox="1"/>
          <p:nvPr>
            <p:ph hasCustomPrompt="1" idx="14" type="title"/>
          </p:nvPr>
        </p:nvSpPr>
        <p:spPr>
          <a:xfrm>
            <a:off x="1165611" y="3068625"/>
            <a:ext cx="10800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2" name="Google Shape;372;p13"/>
          <p:cNvSpPr txBox="1"/>
          <p:nvPr>
            <p:ph hasCustomPrompt="1" idx="15" type="title"/>
          </p:nvPr>
        </p:nvSpPr>
        <p:spPr>
          <a:xfrm>
            <a:off x="4032000" y="3068625"/>
            <a:ext cx="10800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3" name="Google Shape;373;p13"/>
          <p:cNvSpPr txBox="1"/>
          <p:nvPr>
            <p:ph hasCustomPrompt="1" idx="16" type="title"/>
          </p:nvPr>
        </p:nvSpPr>
        <p:spPr>
          <a:xfrm>
            <a:off x="6898400" y="3068625"/>
            <a:ext cx="10800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4" name="Google Shape;374;p13"/>
          <p:cNvSpPr txBox="1"/>
          <p:nvPr>
            <p:ph idx="17" type="title"/>
          </p:nvPr>
        </p:nvSpPr>
        <p:spPr>
          <a:xfrm>
            <a:off x="522000" y="491400"/>
            <a:ext cx="8100000" cy="6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375" name="Google Shape;375;p13"/>
          <p:cNvSpPr txBox="1"/>
          <p:nvPr>
            <p:ph idx="18" type="subTitle"/>
          </p:nvPr>
        </p:nvSpPr>
        <p:spPr>
          <a:xfrm>
            <a:off x="3274200" y="2251225"/>
            <a:ext cx="2595600" cy="6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13"/>
          <p:cNvSpPr txBox="1"/>
          <p:nvPr>
            <p:ph idx="19" type="subTitle"/>
          </p:nvPr>
        </p:nvSpPr>
        <p:spPr>
          <a:xfrm>
            <a:off x="6140150" y="2251225"/>
            <a:ext cx="2595600" cy="6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7" name="Google Shape;377;p13"/>
          <p:cNvSpPr txBox="1"/>
          <p:nvPr>
            <p:ph idx="20" type="subTitle"/>
          </p:nvPr>
        </p:nvSpPr>
        <p:spPr>
          <a:xfrm>
            <a:off x="3274200" y="3811325"/>
            <a:ext cx="2595600" cy="6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8" name="Google Shape;378;p13"/>
          <p:cNvSpPr txBox="1"/>
          <p:nvPr>
            <p:ph idx="21" type="subTitle"/>
          </p:nvPr>
        </p:nvSpPr>
        <p:spPr>
          <a:xfrm>
            <a:off x="6140150" y="3811325"/>
            <a:ext cx="2595600" cy="6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2">
  <p:cSld name="CUSTOM_1_1">
    <p:bg>
      <p:bgPr>
        <a:solidFill>
          <a:schemeClr val="accent5"/>
        </a:solidFill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4"/>
          <p:cNvSpPr/>
          <p:nvPr/>
        </p:nvSpPr>
        <p:spPr>
          <a:xfrm flipH="1">
            <a:off x="7316450" y="968650"/>
            <a:ext cx="1617700" cy="310000"/>
          </a:xfrm>
          <a:custGeom>
            <a:rect b="b" l="l" r="r" t="t"/>
            <a:pathLst>
              <a:path extrusionOk="0" h="12400" w="64708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4"/>
          <p:cNvSpPr/>
          <p:nvPr/>
        </p:nvSpPr>
        <p:spPr>
          <a:xfrm flipH="1">
            <a:off x="258513" y="23981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4"/>
          <p:cNvSpPr/>
          <p:nvPr/>
        </p:nvSpPr>
        <p:spPr>
          <a:xfrm flipH="1" rot="222958">
            <a:off x="-123427" y="4172503"/>
            <a:ext cx="9561317" cy="1752862"/>
          </a:xfrm>
          <a:custGeom>
            <a:rect b="b" l="l" r="r" t="t"/>
            <a:pathLst>
              <a:path extrusionOk="0" h="54335" w="164916">
                <a:moveTo>
                  <a:pt x="37882" y="1"/>
                </a:moveTo>
                <a:cubicBezTo>
                  <a:pt x="35111" y="1"/>
                  <a:pt x="32343" y="342"/>
                  <a:pt x="29655" y="963"/>
                </a:cubicBezTo>
                <a:cubicBezTo>
                  <a:pt x="25219" y="1997"/>
                  <a:pt x="20816" y="3498"/>
                  <a:pt x="16913" y="5900"/>
                </a:cubicBezTo>
                <a:cubicBezTo>
                  <a:pt x="16513" y="6134"/>
                  <a:pt x="16079" y="6434"/>
                  <a:pt x="15679" y="6667"/>
                </a:cubicBezTo>
                <a:cubicBezTo>
                  <a:pt x="12376" y="8802"/>
                  <a:pt x="9508" y="11471"/>
                  <a:pt x="6505" y="13939"/>
                </a:cubicBezTo>
                <a:cubicBezTo>
                  <a:pt x="1" y="19276"/>
                  <a:pt x="4771" y="48697"/>
                  <a:pt x="6105" y="48797"/>
                </a:cubicBezTo>
                <a:cubicBezTo>
                  <a:pt x="8868" y="48982"/>
                  <a:pt x="11654" y="49062"/>
                  <a:pt x="14458" y="49062"/>
                </a:cubicBezTo>
                <a:cubicBezTo>
                  <a:pt x="33634" y="49062"/>
                  <a:pt x="53616" y="45301"/>
                  <a:pt x="72686" y="45301"/>
                </a:cubicBezTo>
                <a:cubicBezTo>
                  <a:pt x="74047" y="45301"/>
                  <a:pt x="75404" y="45321"/>
                  <a:pt x="76756" y="45362"/>
                </a:cubicBezTo>
                <a:cubicBezTo>
                  <a:pt x="80492" y="45462"/>
                  <a:pt x="80959" y="54201"/>
                  <a:pt x="84728" y="54335"/>
                </a:cubicBezTo>
                <a:lnTo>
                  <a:pt x="106777" y="45929"/>
                </a:lnTo>
                <a:cubicBezTo>
                  <a:pt x="106777" y="45929"/>
                  <a:pt x="144304" y="52200"/>
                  <a:pt x="159648" y="52667"/>
                </a:cubicBezTo>
                <a:cubicBezTo>
                  <a:pt x="159663" y="52667"/>
                  <a:pt x="159679" y="52668"/>
                  <a:pt x="159694" y="52668"/>
                </a:cubicBezTo>
                <a:cubicBezTo>
                  <a:pt x="164190" y="52668"/>
                  <a:pt x="164915" y="28148"/>
                  <a:pt x="163951" y="27649"/>
                </a:cubicBezTo>
                <a:cubicBezTo>
                  <a:pt x="154077" y="22746"/>
                  <a:pt x="143770" y="18643"/>
                  <a:pt x="133162" y="15440"/>
                </a:cubicBezTo>
                <a:cubicBezTo>
                  <a:pt x="129579" y="14340"/>
                  <a:pt x="125839" y="13337"/>
                  <a:pt x="122122" y="13337"/>
                </a:cubicBezTo>
                <a:cubicBezTo>
                  <a:pt x="120995" y="13337"/>
                  <a:pt x="119870" y="13429"/>
                  <a:pt x="118752" y="13639"/>
                </a:cubicBezTo>
                <a:cubicBezTo>
                  <a:pt x="115450" y="14273"/>
                  <a:pt x="112414" y="15907"/>
                  <a:pt x="109412" y="17475"/>
                </a:cubicBezTo>
                <a:cubicBezTo>
                  <a:pt x="105443" y="19610"/>
                  <a:pt x="101540" y="21678"/>
                  <a:pt x="97570" y="23813"/>
                </a:cubicBezTo>
                <a:cubicBezTo>
                  <a:pt x="95436" y="24947"/>
                  <a:pt x="93201" y="26115"/>
                  <a:pt x="90766" y="26115"/>
                </a:cubicBezTo>
                <a:cubicBezTo>
                  <a:pt x="89398" y="26115"/>
                  <a:pt x="88030" y="25748"/>
                  <a:pt x="86729" y="25281"/>
                </a:cubicBezTo>
                <a:cubicBezTo>
                  <a:pt x="71285" y="19810"/>
                  <a:pt x="60677" y="4266"/>
                  <a:pt x="44699" y="730"/>
                </a:cubicBezTo>
                <a:cubicBezTo>
                  <a:pt x="42453" y="232"/>
                  <a:pt x="40167" y="1"/>
                  <a:pt x="378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4"/>
          <p:cNvSpPr txBox="1"/>
          <p:nvPr>
            <p:ph idx="1" type="subTitle"/>
          </p:nvPr>
        </p:nvSpPr>
        <p:spPr>
          <a:xfrm>
            <a:off x="4034000" y="1868041"/>
            <a:ext cx="42699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4" name="Google Shape;384;p14"/>
          <p:cNvSpPr txBox="1"/>
          <p:nvPr>
            <p:ph idx="2" type="subTitle"/>
          </p:nvPr>
        </p:nvSpPr>
        <p:spPr>
          <a:xfrm>
            <a:off x="1931600" y="1868041"/>
            <a:ext cx="21024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5" name="Google Shape;385;p14"/>
          <p:cNvSpPr txBox="1"/>
          <p:nvPr>
            <p:ph hasCustomPrompt="1" type="title"/>
          </p:nvPr>
        </p:nvSpPr>
        <p:spPr>
          <a:xfrm>
            <a:off x="996238" y="1868041"/>
            <a:ext cx="6936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86" name="Google Shape;386;p14"/>
          <p:cNvSpPr txBox="1"/>
          <p:nvPr>
            <p:ph idx="3" type="title"/>
          </p:nvPr>
        </p:nvSpPr>
        <p:spPr>
          <a:xfrm>
            <a:off x="522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387" name="Google Shape;387;p14"/>
          <p:cNvSpPr txBox="1"/>
          <p:nvPr>
            <p:ph idx="4" type="subTitle"/>
          </p:nvPr>
        </p:nvSpPr>
        <p:spPr>
          <a:xfrm>
            <a:off x="4034000" y="2391574"/>
            <a:ext cx="42699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14"/>
          <p:cNvSpPr txBox="1"/>
          <p:nvPr>
            <p:ph idx="5" type="subTitle"/>
          </p:nvPr>
        </p:nvSpPr>
        <p:spPr>
          <a:xfrm>
            <a:off x="1931600" y="2391574"/>
            <a:ext cx="21024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9" name="Google Shape;389;p14"/>
          <p:cNvSpPr txBox="1"/>
          <p:nvPr>
            <p:ph hasCustomPrompt="1" idx="6" type="title"/>
          </p:nvPr>
        </p:nvSpPr>
        <p:spPr>
          <a:xfrm>
            <a:off x="996238" y="2391579"/>
            <a:ext cx="6936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0" name="Google Shape;390;p14"/>
          <p:cNvSpPr txBox="1"/>
          <p:nvPr>
            <p:ph idx="7" type="subTitle"/>
          </p:nvPr>
        </p:nvSpPr>
        <p:spPr>
          <a:xfrm>
            <a:off x="4034000" y="2924744"/>
            <a:ext cx="42699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1" name="Google Shape;391;p14"/>
          <p:cNvSpPr txBox="1"/>
          <p:nvPr>
            <p:ph idx="8" type="subTitle"/>
          </p:nvPr>
        </p:nvSpPr>
        <p:spPr>
          <a:xfrm>
            <a:off x="1931600" y="2924744"/>
            <a:ext cx="21024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2" name="Google Shape;392;p14"/>
          <p:cNvSpPr txBox="1"/>
          <p:nvPr>
            <p:ph hasCustomPrompt="1" idx="9" type="title"/>
          </p:nvPr>
        </p:nvSpPr>
        <p:spPr>
          <a:xfrm>
            <a:off x="996238" y="2924747"/>
            <a:ext cx="6936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3" name="Google Shape;393;p14"/>
          <p:cNvSpPr txBox="1"/>
          <p:nvPr>
            <p:ph idx="13" type="subTitle"/>
          </p:nvPr>
        </p:nvSpPr>
        <p:spPr>
          <a:xfrm>
            <a:off x="4034000" y="3449684"/>
            <a:ext cx="42699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4" name="Google Shape;394;p14"/>
          <p:cNvSpPr txBox="1"/>
          <p:nvPr>
            <p:ph idx="14" type="subTitle"/>
          </p:nvPr>
        </p:nvSpPr>
        <p:spPr>
          <a:xfrm>
            <a:off x="1931600" y="3449685"/>
            <a:ext cx="21024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5" name="Google Shape;395;p14"/>
          <p:cNvSpPr txBox="1"/>
          <p:nvPr>
            <p:ph hasCustomPrompt="1" idx="15" type="title"/>
          </p:nvPr>
        </p:nvSpPr>
        <p:spPr>
          <a:xfrm>
            <a:off x="996238" y="3449686"/>
            <a:ext cx="6936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6_1">
    <p:bg>
      <p:bgPr>
        <a:solidFill>
          <a:schemeClr val="lt1"/>
        </a:solid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15"/>
          <p:cNvSpPr/>
          <p:nvPr/>
        </p:nvSpPr>
        <p:spPr>
          <a:xfrm>
            <a:off x="730800" y="-443801"/>
            <a:ext cx="7750517" cy="4621770"/>
          </a:xfrm>
          <a:custGeom>
            <a:rect b="b" l="l" r="r" t="t"/>
            <a:pathLst>
              <a:path extrusionOk="0" h="138719" w="232626">
                <a:moveTo>
                  <a:pt x="178563" y="0"/>
                </a:moveTo>
                <a:cubicBezTo>
                  <a:pt x="138666" y="0"/>
                  <a:pt x="85857" y="30804"/>
                  <a:pt x="53316" y="30804"/>
                </a:cubicBezTo>
                <a:cubicBezTo>
                  <a:pt x="51617" y="30804"/>
                  <a:pt x="49973" y="30720"/>
                  <a:pt x="48389" y="30543"/>
                </a:cubicBezTo>
                <a:cubicBezTo>
                  <a:pt x="46023" y="30280"/>
                  <a:pt x="43910" y="30163"/>
                  <a:pt x="42015" y="30163"/>
                </a:cubicBezTo>
                <a:cubicBezTo>
                  <a:pt x="28122" y="30163"/>
                  <a:pt x="26012" y="36445"/>
                  <a:pt x="22432" y="37161"/>
                </a:cubicBezTo>
                <a:cubicBezTo>
                  <a:pt x="16410" y="38382"/>
                  <a:pt x="12803" y="41556"/>
                  <a:pt x="10226" y="44648"/>
                </a:cubicBezTo>
                <a:cubicBezTo>
                  <a:pt x="2224" y="54249"/>
                  <a:pt x="0" y="65940"/>
                  <a:pt x="10985" y="74728"/>
                </a:cubicBezTo>
                <a:cubicBezTo>
                  <a:pt x="15189" y="78091"/>
                  <a:pt x="21292" y="81075"/>
                  <a:pt x="22215" y="85035"/>
                </a:cubicBezTo>
                <a:cubicBezTo>
                  <a:pt x="23082" y="88751"/>
                  <a:pt x="19122" y="92413"/>
                  <a:pt x="19963" y="96156"/>
                </a:cubicBezTo>
                <a:cubicBezTo>
                  <a:pt x="21130" y="101119"/>
                  <a:pt x="30433" y="104564"/>
                  <a:pt x="33688" y="109284"/>
                </a:cubicBezTo>
                <a:cubicBezTo>
                  <a:pt x="34990" y="111128"/>
                  <a:pt x="35288" y="113217"/>
                  <a:pt x="34556" y="115142"/>
                </a:cubicBezTo>
                <a:cubicBezTo>
                  <a:pt x="33390" y="118180"/>
                  <a:pt x="29809" y="120730"/>
                  <a:pt x="28209" y="123686"/>
                </a:cubicBezTo>
                <a:cubicBezTo>
                  <a:pt x="25659" y="128433"/>
                  <a:pt x="28589" y="132881"/>
                  <a:pt x="32657" y="137113"/>
                </a:cubicBezTo>
                <a:cubicBezTo>
                  <a:pt x="33200" y="137655"/>
                  <a:pt x="33769" y="138225"/>
                  <a:pt x="34773" y="138577"/>
                </a:cubicBezTo>
                <a:cubicBezTo>
                  <a:pt x="35008" y="138648"/>
                  <a:pt x="35283" y="138718"/>
                  <a:pt x="35547" y="138718"/>
                </a:cubicBezTo>
                <a:cubicBezTo>
                  <a:pt x="35588" y="138718"/>
                  <a:pt x="35628" y="138717"/>
                  <a:pt x="35668" y="138713"/>
                </a:cubicBezTo>
                <a:cubicBezTo>
                  <a:pt x="36265" y="138659"/>
                  <a:pt x="36590" y="138306"/>
                  <a:pt x="36672" y="137953"/>
                </a:cubicBezTo>
                <a:cubicBezTo>
                  <a:pt x="36916" y="137031"/>
                  <a:pt x="36346" y="136190"/>
                  <a:pt x="36183" y="135268"/>
                </a:cubicBezTo>
                <a:cubicBezTo>
                  <a:pt x="35993" y="134373"/>
                  <a:pt x="36075" y="133451"/>
                  <a:pt x="36346" y="132529"/>
                </a:cubicBezTo>
                <a:cubicBezTo>
                  <a:pt x="37404" y="129111"/>
                  <a:pt x="41961" y="126806"/>
                  <a:pt x="45107" y="123849"/>
                </a:cubicBezTo>
                <a:cubicBezTo>
                  <a:pt x="48823" y="120432"/>
                  <a:pt x="49962" y="116282"/>
                  <a:pt x="48281" y="112484"/>
                </a:cubicBezTo>
                <a:cubicBezTo>
                  <a:pt x="46572" y="108660"/>
                  <a:pt x="42178" y="105025"/>
                  <a:pt x="42883" y="101119"/>
                </a:cubicBezTo>
                <a:cubicBezTo>
                  <a:pt x="43534" y="97648"/>
                  <a:pt x="51969" y="100767"/>
                  <a:pt x="53136" y="97268"/>
                </a:cubicBezTo>
                <a:cubicBezTo>
                  <a:pt x="53605" y="95876"/>
                  <a:pt x="55836" y="90750"/>
                  <a:pt x="61131" y="90750"/>
                </a:cubicBezTo>
                <a:cubicBezTo>
                  <a:pt x="65334" y="90750"/>
                  <a:pt x="71466" y="93978"/>
                  <a:pt x="80178" y="104862"/>
                </a:cubicBezTo>
                <a:cubicBezTo>
                  <a:pt x="99979" y="129626"/>
                  <a:pt x="146198" y="131661"/>
                  <a:pt x="153304" y="131661"/>
                </a:cubicBezTo>
                <a:cubicBezTo>
                  <a:pt x="225508" y="131661"/>
                  <a:pt x="232614" y="88751"/>
                  <a:pt x="232614" y="84086"/>
                </a:cubicBezTo>
                <a:cubicBezTo>
                  <a:pt x="232626" y="18484"/>
                  <a:pt x="209468" y="0"/>
                  <a:pt x="17856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5"/>
          <p:cNvSpPr/>
          <p:nvPr/>
        </p:nvSpPr>
        <p:spPr>
          <a:xfrm>
            <a:off x="2444965" y="4605189"/>
            <a:ext cx="660340" cy="538318"/>
          </a:xfrm>
          <a:custGeom>
            <a:rect b="b" l="l" r="r" t="t"/>
            <a:pathLst>
              <a:path extrusionOk="0" h="22217" w="27253">
                <a:moveTo>
                  <a:pt x="9007" y="1"/>
                </a:moveTo>
                <a:lnTo>
                  <a:pt x="9073" y="9074"/>
                </a:lnTo>
                <a:lnTo>
                  <a:pt x="0" y="1"/>
                </a:lnTo>
                <a:lnTo>
                  <a:pt x="0" y="1"/>
                </a:lnTo>
                <a:lnTo>
                  <a:pt x="234" y="22216"/>
                </a:lnTo>
                <a:lnTo>
                  <a:pt x="27253" y="22216"/>
                </a:lnTo>
                <a:lnTo>
                  <a:pt x="27253" y="9274"/>
                </a:lnTo>
                <a:lnTo>
                  <a:pt x="17980" y="1"/>
                </a:lnTo>
                <a:lnTo>
                  <a:pt x="18046" y="9040"/>
                </a:lnTo>
                <a:lnTo>
                  <a:pt x="90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15"/>
          <p:cNvSpPr/>
          <p:nvPr/>
        </p:nvSpPr>
        <p:spPr>
          <a:xfrm>
            <a:off x="1425701" y="4154980"/>
            <a:ext cx="1125920" cy="988511"/>
          </a:xfrm>
          <a:custGeom>
            <a:rect b="b" l="l" r="r" t="t"/>
            <a:pathLst>
              <a:path extrusionOk="0" h="40797" w="46468">
                <a:moveTo>
                  <a:pt x="18014" y="1"/>
                </a:moveTo>
                <a:lnTo>
                  <a:pt x="18014" y="16145"/>
                </a:lnTo>
                <a:lnTo>
                  <a:pt x="15679" y="16145"/>
                </a:lnTo>
                <a:lnTo>
                  <a:pt x="15679" y="23617"/>
                </a:lnTo>
                <a:lnTo>
                  <a:pt x="1" y="23617"/>
                </a:lnTo>
                <a:lnTo>
                  <a:pt x="1" y="40796"/>
                </a:lnTo>
                <a:lnTo>
                  <a:pt x="46467" y="40796"/>
                </a:lnTo>
                <a:lnTo>
                  <a:pt x="46467" y="29655"/>
                </a:lnTo>
                <a:lnTo>
                  <a:pt x="31356" y="29655"/>
                </a:lnTo>
                <a:lnTo>
                  <a:pt x="31356" y="16145"/>
                </a:lnTo>
                <a:lnTo>
                  <a:pt x="21649" y="16145"/>
                </a:lnTo>
                <a:lnTo>
                  <a:pt x="2164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15"/>
          <p:cNvSpPr/>
          <p:nvPr/>
        </p:nvSpPr>
        <p:spPr>
          <a:xfrm>
            <a:off x="7759325" y="367886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15"/>
          <p:cNvSpPr/>
          <p:nvPr/>
        </p:nvSpPr>
        <p:spPr>
          <a:xfrm>
            <a:off x="3439863" y="4154975"/>
            <a:ext cx="1617700" cy="310000"/>
          </a:xfrm>
          <a:custGeom>
            <a:rect b="b" l="l" r="r" t="t"/>
            <a:pathLst>
              <a:path extrusionOk="0" h="12400" w="64708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15"/>
          <p:cNvSpPr/>
          <p:nvPr/>
        </p:nvSpPr>
        <p:spPr>
          <a:xfrm flipH="1">
            <a:off x="261500" y="49711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3" name="Google Shape;403;p15"/>
          <p:cNvGrpSpPr/>
          <p:nvPr/>
        </p:nvGrpSpPr>
        <p:grpSpPr>
          <a:xfrm flipH="1">
            <a:off x="5532753" y="4357265"/>
            <a:ext cx="1947310" cy="1947310"/>
            <a:chOff x="624503" y="61115"/>
            <a:chExt cx="1947310" cy="1947310"/>
          </a:xfrm>
        </p:grpSpPr>
        <p:sp>
          <p:nvSpPr>
            <p:cNvPr id="404" name="Google Shape;404;p15"/>
            <p:cNvSpPr/>
            <p:nvPr/>
          </p:nvSpPr>
          <p:spPr>
            <a:xfrm>
              <a:off x="2048296" y="171379"/>
              <a:ext cx="413839" cy="413221"/>
            </a:xfrm>
            <a:custGeom>
              <a:rect b="b" l="l" r="r" t="t"/>
              <a:pathLst>
                <a:path extrusionOk="0" h="12693" w="12712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>
              <a:off x="1913778" y="112617"/>
              <a:ext cx="605914" cy="605881"/>
            </a:xfrm>
            <a:custGeom>
              <a:rect b="b" l="l" r="r" t="t"/>
              <a:pathLst>
                <a:path extrusionOk="0" h="18611" w="18612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5"/>
            <p:cNvSpPr/>
            <p:nvPr/>
          </p:nvSpPr>
          <p:spPr>
            <a:xfrm>
              <a:off x="1807747" y="84132"/>
              <a:ext cx="742254" cy="742221"/>
            </a:xfrm>
            <a:custGeom>
              <a:rect b="b" l="l" r="r" t="t"/>
              <a:pathLst>
                <a:path extrusionOk="0" h="22799" w="2280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5"/>
            <p:cNvSpPr/>
            <p:nvPr/>
          </p:nvSpPr>
          <p:spPr>
            <a:xfrm>
              <a:off x="1715063" y="68375"/>
              <a:ext cx="850076" cy="849458"/>
            </a:xfrm>
            <a:custGeom>
              <a:rect b="b" l="l" r="r" t="t"/>
              <a:pathLst>
                <a:path extrusionOk="0" h="26093" w="26112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5"/>
            <p:cNvSpPr/>
            <p:nvPr/>
          </p:nvSpPr>
          <p:spPr>
            <a:xfrm>
              <a:off x="1632047" y="61115"/>
              <a:ext cx="939147" cy="939114"/>
            </a:xfrm>
            <a:custGeom>
              <a:rect b="b" l="l" r="r" t="t"/>
              <a:pathLst>
                <a:path extrusionOk="0" h="28847" w="28848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1555706" y="62320"/>
              <a:ext cx="1016107" cy="1016074"/>
            </a:xfrm>
            <a:custGeom>
              <a:rect b="b" l="l" r="r" t="t"/>
              <a:pathLst>
                <a:path extrusionOk="0" h="31211" w="31212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1484215" y="66552"/>
              <a:ext cx="1082128" cy="1081510"/>
            </a:xfrm>
            <a:custGeom>
              <a:rect b="b" l="l" r="r" t="t"/>
              <a:pathLst>
                <a:path extrusionOk="0" h="33221" w="3324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1417575" y="76254"/>
              <a:ext cx="1139685" cy="1139067"/>
            </a:xfrm>
            <a:custGeom>
              <a:rect b="b" l="l" r="r" t="t"/>
              <a:pathLst>
                <a:path extrusionOk="0" h="34989" w="35008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1355786" y="90187"/>
              <a:ext cx="1188160" cy="1188160"/>
            </a:xfrm>
            <a:custGeom>
              <a:rect b="b" l="l" r="r" t="t"/>
              <a:pathLst>
                <a:path extrusionOk="0" h="36497" w="36497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1295787" y="106530"/>
              <a:ext cx="1231165" cy="1230579"/>
            </a:xfrm>
            <a:custGeom>
              <a:rect b="b" l="l" r="r" t="t"/>
              <a:pathLst>
                <a:path extrusionOk="0" h="37800" w="37818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1239467" y="126551"/>
              <a:ext cx="1267496" cy="1266910"/>
            </a:xfrm>
            <a:custGeom>
              <a:rect b="b" l="l" r="r" t="t"/>
              <a:pathLst>
                <a:path extrusionOk="0" h="38916" w="38934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1186142" y="148949"/>
              <a:ext cx="1297805" cy="1299042"/>
            </a:xfrm>
            <a:custGeom>
              <a:rect b="b" l="l" r="r" t="t"/>
              <a:pathLst>
                <a:path extrusionOk="0" h="39903" w="39865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1135258" y="174993"/>
              <a:ext cx="1323849" cy="1323882"/>
            </a:xfrm>
            <a:custGeom>
              <a:rect b="b" l="l" r="r" t="t"/>
              <a:pathLst>
                <a:path extrusionOk="0" h="40666" w="40665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1086165" y="202893"/>
              <a:ext cx="1345075" cy="1344456"/>
            </a:xfrm>
            <a:custGeom>
              <a:rect b="b" l="l" r="r" t="t"/>
              <a:pathLst>
                <a:path extrusionOk="0" h="41298" w="41317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1040132" y="233169"/>
              <a:ext cx="1360799" cy="1360832"/>
            </a:xfrm>
            <a:custGeom>
              <a:rect b="b" l="l" r="r" t="t"/>
              <a:pathLst>
                <a:path extrusionOk="0" h="41801" w="4180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995890" y="265268"/>
              <a:ext cx="1372323" cy="1372356"/>
            </a:xfrm>
            <a:custGeom>
              <a:rect b="b" l="l" r="r" t="t"/>
              <a:pathLst>
                <a:path extrusionOk="0" h="42155" w="42154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954676" y="299809"/>
              <a:ext cx="1379616" cy="1380234"/>
            </a:xfrm>
            <a:custGeom>
              <a:rect b="b" l="l" r="r" t="t"/>
              <a:pathLst>
                <a:path extrusionOk="0" h="42397" w="42378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914698" y="336791"/>
              <a:ext cx="1382025" cy="1382611"/>
            </a:xfrm>
            <a:custGeom>
              <a:rect b="b" l="l" r="r" t="t"/>
              <a:pathLst>
                <a:path extrusionOk="0" h="42470" w="42452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877130" y="375564"/>
              <a:ext cx="1381439" cy="1380820"/>
            </a:xfrm>
            <a:custGeom>
              <a:rect b="b" l="l" r="r" t="t"/>
              <a:pathLst>
                <a:path extrusionOk="0" h="42415" w="42434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842003" y="416746"/>
              <a:ext cx="1375351" cy="1374765"/>
            </a:xfrm>
            <a:custGeom>
              <a:rect b="b" l="l" r="r" t="t"/>
              <a:pathLst>
                <a:path extrusionOk="0" h="42229" w="42247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808666" y="459751"/>
              <a:ext cx="1365682" cy="1365682"/>
            </a:xfrm>
            <a:custGeom>
              <a:rect b="b" l="l" r="r" t="t"/>
              <a:pathLst>
                <a:path extrusionOk="0" h="41950" w="4195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777186" y="505198"/>
              <a:ext cx="1351716" cy="1351749"/>
            </a:xfrm>
            <a:custGeom>
              <a:rect b="b" l="l" r="r" t="t"/>
              <a:pathLst>
                <a:path extrusionOk="0" h="41522" w="41521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748700" y="553087"/>
              <a:ext cx="1332346" cy="1331727"/>
            </a:xfrm>
            <a:custGeom>
              <a:rect b="b" l="l" r="r" t="t"/>
              <a:pathLst>
                <a:path extrusionOk="0" h="40907" w="40926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722656" y="602766"/>
              <a:ext cx="1308711" cy="1308092"/>
            </a:xfrm>
            <a:custGeom>
              <a:rect b="b" l="l" r="r" t="t"/>
              <a:pathLst>
                <a:path extrusionOk="0" h="40181" w="4020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699021" y="654854"/>
              <a:ext cx="1279021" cy="1280258"/>
            </a:xfrm>
            <a:custGeom>
              <a:rect b="b" l="l" r="r" t="t"/>
              <a:pathLst>
                <a:path extrusionOk="0" h="39326" w="39288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677209" y="710588"/>
              <a:ext cx="1245717" cy="1245099"/>
            </a:xfrm>
            <a:custGeom>
              <a:rect b="b" l="l" r="r" t="t"/>
              <a:pathLst>
                <a:path extrusionOk="0" h="38246" w="38265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5"/>
            <p:cNvSpPr/>
            <p:nvPr/>
          </p:nvSpPr>
          <p:spPr>
            <a:xfrm>
              <a:off x="659630" y="768764"/>
              <a:ext cx="1205707" cy="1205707"/>
            </a:xfrm>
            <a:custGeom>
              <a:rect b="b" l="l" r="r" t="t"/>
              <a:pathLst>
                <a:path extrusionOk="0" h="37036" w="37036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5"/>
            <p:cNvSpPr/>
            <p:nvPr/>
          </p:nvSpPr>
          <p:spPr>
            <a:xfrm>
              <a:off x="644492" y="829967"/>
              <a:ext cx="1158470" cy="1159056"/>
            </a:xfrm>
            <a:custGeom>
              <a:rect b="b" l="l" r="r" t="t"/>
              <a:pathLst>
                <a:path extrusionOk="0" h="35603" w="35585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5"/>
            <p:cNvSpPr/>
            <p:nvPr/>
          </p:nvSpPr>
          <p:spPr>
            <a:xfrm>
              <a:off x="632967" y="895402"/>
              <a:ext cx="1105763" cy="1103907"/>
            </a:xfrm>
            <a:custGeom>
              <a:rect b="b" l="l" r="r" t="t"/>
              <a:pathLst>
                <a:path extrusionOk="0" h="33909" w="33966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5"/>
            <p:cNvSpPr/>
            <p:nvPr/>
          </p:nvSpPr>
          <p:spPr>
            <a:xfrm>
              <a:off x="626293" y="963866"/>
              <a:ext cx="1042769" cy="1042672"/>
            </a:xfrm>
            <a:custGeom>
              <a:rect b="b" l="l" r="r" t="t"/>
              <a:pathLst>
                <a:path extrusionOk="0" h="32028" w="32031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5"/>
            <p:cNvSpPr/>
            <p:nvPr/>
          </p:nvSpPr>
          <p:spPr>
            <a:xfrm>
              <a:off x="624503" y="1038384"/>
              <a:ext cx="970627" cy="970041"/>
            </a:xfrm>
            <a:custGeom>
              <a:rect b="b" l="l" r="r" t="t"/>
              <a:pathLst>
                <a:path extrusionOk="0" h="29797" w="29815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5"/>
            <p:cNvSpPr/>
            <p:nvPr/>
          </p:nvSpPr>
          <p:spPr>
            <a:xfrm>
              <a:off x="628116" y="1118339"/>
              <a:ext cx="886440" cy="886440"/>
            </a:xfrm>
            <a:custGeom>
              <a:rect b="b" l="l" r="r" t="t"/>
              <a:pathLst>
                <a:path extrusionOk="0" h="27229" w="27229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5"/>
            <p:cNvSpPr/>
            <p:nvPr/>
          </p:nvSpPr>
          <p:spPr>
            <a:xfrm>
              <a:off x="639641" y="1207410"/>
              <a:ext cx="786464" cy="785845"/>
            </a:xfrm>
            <a:custGeom>
              <a:rect b="b" l="l" r="r" t="t"/>
              <a:pathLst>
                <a:path extrusionOk="0" h="24139" w="24158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5"/>
            <p:cNvSpPr/>
            <p:nvPr/>
          </p:nvSpPr>
          <p:spPr>
            <a:xfrm>
              <a:off x="663276" y="1306767"/>
              <a:ext cx="662852" cy="662885"/>
            </a:xfrm>
            <a:custGeom>
              <a:rect b="b" l="l" r="r" t="t"/>
              <a:pathLst>
                <a:path extrusionOk="0" h="20362" w="20361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5"/>
            <p:cNvSpPr/>
            <p:nvPr/>
          </p:nvSpPr>
          <p:spPr>
            <a:xfrm>
              <a:off x="706899" y="1427970"/>
              <a:ext cx="498645" cy="498645"/>
            </a:xfrm>
            <a:custGeom>
              <a:rect b="b" l="l" r="r" t="t"/>
              <a:pathLst>
                <a:path extrusionOk="0" h="15317" w="15317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5"/>
            <p:cNvSpPr/>
            <p:nvPr/>
          </p:nvSpPr>
          <p:spPr>
            <a:xfrm>
              <a:off x="811694" y="1609106"/>
              <a:ext cx="211510" cy="211477"/>
            </a:xfrm>
            <a:custGeom>
              <a:rect b="b" l="l" r="r" t="t"/>
              <a:pathLst>
                <a:path extrusionOk="0" h="6496" w="6497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0" name="Google Shape;440;p15"/>
          <p:cNvSpPr txBox="1"/>
          <p:nvPr>
            <p:ph type="title"/>
          </p:nvPr>
        </p:nvSpPr>
        <p:spPr>
          <a:xfrm>
            <a:off x="3872700" y="2704675"/>
            <a:ext cx="3602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b="1" sz="2100">
                <a:latin typeface="Barlow"/>
                <a:ea typeface="Barlow"/>
                <a:cs typeface="Barlow"/>
                <a:sym typeface="Barlow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441" name="Google Shape;441;p15"/>
          <p:cNvSpPr txBox="1"/>
          <p:nvPr>
            <p:ph idx="1" type="subTitle"/>
          </p:nvPr>
        </p:nvSpPr>
        <p:spPr>
          <a:xfrm>
            <a:off x="3486300" y="567600"/>
            <a:ext cx="4374900" cy="18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500"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bg>
      <p:bgPr>
        <a:solidFill>
          <a:schemeClr val="accent5"/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16"/>
          <p:cNvSpPr txBox="1"/>
          <p:nvPr>
            <p:ph idx="1" type="subTitle"/>
          </p:nvPr>
        </p:nvSpPr>
        <p:spPr>
          <a:xfrm>
            <a:off x="764450" y="2966467"/>
            <a:ext cx="5174100" cy="5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4" name="Google Shape;444;p16"/>
          <p:cNvSpPr txBox="1"/>
          <p:nvPr>
            <p:ph hasCustomPrompt="1" type="title"/>
          </p:nvPr>
        </p:nvSpPr>
        <p:spPr>
          <a:xfrm>
            <a:off x="764450" y="1490603"/>
            <a:ext cx="2829000" cy="11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45" name="Google Shape;445;p16"/>
          <p:cNvSpPr/>
          <p:nvPr/>
        </p:nvSpPr>
        <p:spPr>
          <a:xfrm>
            <a:off x="-1420234" y="2933400"/>
            <a:ext cx="13272268" cy="2257201"/>
          </a:xfrm>
          <a:custGeom>
            <a:rect b="b" l="l" r="r" t="t"/>
            <a:pathLst>
              <a:path extrusionOk="0" h="69335" w="203789">
                <a:moveTo>
                  <a:pt x="172317" y="1"/>
                </a:moveTo>
                <a:cubicBezTo>
                  <a:pt x="159938" y="1"/>
                  <a:pt x="151290" y="8761"/>
                  <a:pt x="153912" y="26325"/>
                </a:cubicBezTo>
                <a:cubicBezTo>
                  <a:pt x="155535" y="37128"/>
                  <a:pt x="149594" y="41109"/>
                  <a:pt x="141160" y="41109"/>
                </a:cubicBezTo>
                <a:cubicBezTo>
                  <a:pt x="133061" y="41109"/>
                  <a:pt x="122662" y="37438"/>
                  <a:pt x="114457" y="32615"/>
                </a:cubicBezTo>
                <a:cubicBezTo>
                  <a:pt x="108557" y="29147"/>
                  <a:pt x="102960" y="27661"/>
                  <a:pt x="97863" y="27661"/>
                </a:cubicBezTo>
                <a:cubicBezTo>
                  <a:pt x="88491" y="27661"/>
                  <a:pt x="80813" y="32688"/>
                  <a:pt x="76063" y="39668"/>
                </a:cubicBezTo>
                <a:cubicBezTo>
                  <a:pt x="72714" y="44612"/>
                  <a:pt x="66870" y="47709"/>
                  <a:pt x="60247" y="47709"/>
                </a:cubicBezTo>
                <a:cubicBezTo>
                  <a:pt x="52407" y="47709"/>
                  <a:pt x="43474" y="43369"/>
                  <a:pt x="36292" y="32615"/>
                </a:cubicBezTo>
                <a:cubicBezTo>
                  <a:pt x="30414" y="23820"/>
                  <a:pt x="22624" y="21370"/>
                  <a:pt x="15768" y="21370"/>
                </a:cubicBezTo>
                <a:cubicBezTo>
                  <a:pt x="7145" y="21370"/>
                  <a:pt x="1" y="25245"/>
                  <a:pt x="1" y="25245"/>
                </a:cubicBezTo>
                <a:lnTo>
                  <a:pt x="1" y="69334"/>
                </a:lnTo>
                <a:lnTo>
                  <a:pt x="203789" y="69334"/>
                </a:lnTo>
                <a:lnTo>
                  <a:pt x="203789" y="14209"/>
                </a:lnTo>
                <a:cubicBezTo>
                  <a:pt x="203789" y="14209"/>
                  <a:pt x="196810" y="5480"/>
                  <a:pt x="180414" y="1126"/>
                </a:cubicBezTo>
                <a:cubicBezTo>
                  <a:pt x="177599" y="376"/>
                  <a:pt x="174878" y="1"/>
                  <a:pt x="1723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16"/>
          <p:cNvSpPr/>
          <p:nvPr/>
        </p:nvSpPr>
        <p:spPr>
          <a:xfrm flipH="1">
            <a:off x="4112299" y="-213054"/>
            <a:ext cx="5119595" cy="2126655"/>
          </a:xfrm>
          <a:custGeom>
            <a:rect b="b" l="l" r="r" t="t"/>
            <a:pathLst>
              <a:path extrusionOk="0" h="65325" w="109358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_1">
    <p:bg>
      <p:bgPr>
        <a:solidFill>
          <a:schemeClr val="lt2"/>
        </a:solidFill>
      </p:bgPr>
    </p:bg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17"/>
          <p:cNvSpPr txBox="1"/>
          <p:nvPr>
            <p:ph type="title"/>
          </p:nvPr>
        </p:nvSpPr>
        <p:spPr>
          <a:xfrm flipH="1">
            <a:off x="4681675" y="1938900"/>
            <a:ext cx="3749100" cy="9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100"/>
              <a:buNone/>
              <a:defRPr sz="5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449" name="Google Shape;449;p17"/>
          <p:cNvSpPr txBox="1"/>
          <p:nvPr>
            <p:ph hasCustomPrompt="1" idx="2" type="title"/>
          </p:nvPr>
        </p:nvSpPr>
        <p:spPr>
          <a:xfrm flipH="1">
            <a:off x="3679249" y="1931521"/>
            <a:ext cx="1106700" cy="9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450" name="Google Shape;450;p17"/>
          <p:cNvSpPr txBox="1"/>
          <p:nvPr>
            <p:ph idx="1" type="subTitle"/>
          </p:nvPr>
        </p:nvSpPr>
        <p:spPr>
          <a:xfrm flipH="1">
            <a:off x="4681575" y="2764625"/>
            <a:ext cx="3749100" cy="6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51" name="Google Shape;451;p17"/>
          <p:cNvSpPr/>
          <p:nvPr/>
        </p:nvSpPr>
        <p:spPr>
          <a:xfrm>
            <a:off x="-1771597" y="3205625"/>
            <a:ext cx="13272268" cy="2257201"/>
          </a:xfrm>
          <a:custGeom>
            <a:rect b="b" l="l" r="r" t="t"/>
            <a:pathLst>
              <a:path extrusionOk="0" h="69335" w="203789">
                <a:moveTo>
                  <a:pt x="172317" y="1"/>
                </a:moveTo>
                <a:cubicBezTo>
                  <a:pt x="159938" y="1"/>
                  <a:pt x="151290" y="8761"/>
                  <a:pt x="153912" y="26325"/>
                </a:cubicBezTo>
                <a:cubicBezTo>
                  <a:pt x="155535" y="37128"/>
                  <a:pt x="149594" y="41109"/>
                  <a:pt x="141160" y="41109"/>
                </a:cubicBezTo>
                <a:cubicBezTo>
                  <a:pt x="133061" y="41109"/>
                  <a:pt x="122662" y="37438"/>
                  <a:pt x="114457" y="32615"/>
                </a:cubicBezTo>
                <a:cubicBezTo>
                  <a:pt x="108557" y="29147"/>
                  <a:pt x="102960" y="27661"/>
                  <a:pt x="97863" y="27661"/>
                </a:cubicBezTo>
                <a:cubicBezTo>
                  <a:pt x="88491" y="27661"/>
                  <a:pt x="80813" y="32688"/>
                  <a:pt x="76063" y="39668"/>
                </a:cubicBezTo>
                <a:cubicBezTo>
                  <a:pt x="72714" y="44612"/>
                  <a:pt x="66870" y="47709"/>
                  <a:pt x="60247" y="47709"/>
                </a:cubicBezTo>
                <a:cubicBezTo>
                  <a:pt x="52407" y="47709"/>
                  <a:pt x="43474" y="43369"/>
                  <a:pt x="36292" y="32615"/>
                </a:cubicBezTo>
                <a:cubicBezTo>
                  <a:pt x="30414" y="23820"/>
                  <a:pt x="22624" y="21370"/>
                  <a:pt x="15768" y="21370"/>
                </a:cubicBezTo>
                <a:cubicBezTo>
                  <a:pt x="7145" y="21370"/>
                  <a:pt x="1" y="25245"/>
                  <a:pt x="1" y="25245"/>
                </a:cubicBezTo>
                <a:lnTo>
                  <a:pt x="1" y="69334"/>
                </a:lnTo>
                <a:lnTo>
                  <a:pt x="203789" y="69334"/>
                </a:lnTo>
                <a:lnTo>
                  <a:pt x="203789" y="14209"/>
                </a:lnTo>
                <a:cubicBezTo>
                  <a:pt x="203789" y="14209"/>
                  <a:pt x="196810" y="5480"/>
                  <a:pt x="180414" y="1126"/>
                </a:cubicBezTo>
                <a:cubicBezTo>
                  <a:pt x="177599" y="376"/>
                  <a:pt x="174878" y="1"/>
                  <a:pt x="17231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17"/>
          <p:cNvSpPr/>
          <p:nvPr/>
        </p:nvSpPr>
        <p:spPr>
          <a:xfrm flipH="1">
            <a:off x="225238" y="23981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17"/>
          <p:cNvSpPr/>
          <p:nvPr/>
        </p:nvSpPr>
        <p:spPr>
          <a:xfrm flipH="1">
            <a:off x="2137738" y="738600"/>
            <a:ext cx="1617700" cy="310000"/>
          </a:xfrm>
          <a:custGeom>
            <a:rect b="b" l="l" r="r" t="t"/>
            <a:pathLst>
              <a:path extrusionOk="0" h="12400" w="64708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17"/>
          <p:cNvSpPr/>
          <p:nvPr/>
        </p:nvSpPr>
        <p:spPr>
          <a:xfrm flipH="1">
            <a:off x="6021888" y="131396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17"/>
          <p:cNvSpPr/>
          <p:nvPr/>
        </p:nvSpPr>
        <p:spPr>
          <a:xfrm flipH="1">
            <a:off x="8785288" y="199061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_1_1">
    <p:bg>
      <p:bgPr>
        <a:solidFill>
          <a:schemeClr val="accent1"/>
        </a:solidFill>
      </p:bgPr>
    </p:bg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7" name="Google Shape;457;p18"/>
          <p:cNvGrpSpPr/>
          <p:nvPr/>
        </p:nvGrpSpPr>
        <p:grpSpPr>
          <a:xfrm>
            <a:off x="292656" y="-1159800"/>
            <a:ext cx="8105853" cy="4259020"/>
            <a:chOff x="292656" y="-1159800"/>
            <a:chExt cx="8105853" cy="4259020"/>
          </a:xfrm>
        </p:grpSpPr>
        <p:sp>
          <p:nvSpPr>
            <p:cNvPr id="458" name="Google Shape;458;p18"/>
            <p:cNvSpPr/>
            <p:nvPr/>
          </p:nvSpPr>
          <p:spPr>
            <a:xfrm flipH="1">
              <a:off x="292656" y="-1159800"/>
              <a:ext cx="8105853" cy="4259020"/>
            </a:xfrm>
            <a:custGeom>
              <a:rect b="b" l="l" r="r" t="t"/>
              <a:pathLst>
                <a:path extrusionOk="0" h="138719" w="232626">
                  <a:moveTo>
                    <a:pt x="178563" y="0"/>
                  </a:moveTo>
                  <a:cubicBezTo>
                    <a:pt x="138666" y="0"/>
                    <a:pt x="85857" y="30804"/>
                    <a:pt x="53316" y="30804"/>
                  </a:cubicBezTo>
                  <a:cubicBezTo>
                    <a:pt x="51617" y="30804"/>
                    <a:pt x="49973" y="30720"/>
                    <a:pt x="48389" y="30543"/>
                  </a:cubicBezTo>
                  <a:cubicBezTo>
                    <a:pt x="46023" y="30280"/>
                    <a:pt x="43910" y="30163"/>
                    <a:pt x="42015" y="30163"/>
                  </a:cubicBezTo>
                  <a:cubicBezTo>
                    <a:pt x="28122" y="30163"/>
                    <a:pt x="26012" y="36445"/>
                    <a:pt x="22432" y="37161"/>
                  </a:cubicBezTo>
                  <a:cubicBezTo>
                    <a:pt x="16410" y="38382"/>
                    <a:pt x="12803" y="41556"/>
                    <a:pt x="10226" y="44648"/>
                  </a:cubicBezTo>
                  <a:cubicBezTo>
                    <a:pt x="2224" y="54249"/>
                    <a:pt x="0" y="65940"/>
                    <a:pt x="10985" y="74728"/>
                  </a:cubicBezTo>
                  <a:cubicBezTo>
                    <a:pt x="15189" y="78091"/>
                    <a:pt x="21292" y="81075"/>
                    <a:pt x="22215" y="85035"/>
                  </a:cubicBezTo>
                  <a:cubicBezTo>
                    <a:pt x="23082" y="88751"/>
                    <a:pt x="19122" y="92413"/>
                    <a:pt x="19963" y="96156"/>
                  </a:cubicBezTo>
                  <a:cubicBezTo>
                    <a:pt x="21130" y="101119"/>
                    <a:pt x="30433" y="104564"/>
                    <a:pt x="33688" y="109284"/>
                  </a:cubicBezTo>
                  <a:cubicBezTo>
                    <a:pt x="34990" y="111128"/>
                    <a:pt x="35288" y="113217"/>
                    <a:pt x="34556" y="115142"/>
                  </a:cubicBezTo>
                  <a:cubicBezTo>
                    <a:pt x="33390" y="118180"/>
                    <a:pt x="29809" y="120730"/>
                    <a:pt x="28209" y="123686"/>
                  </a:cubicBezTo>
                  <a:cubicBezTo>
                    <a:pt x="25659" y="128433"/>
                    <a:pt x="28589" y="132881"/>
                    <a:pt x="32657" y="137113"/>
                  </a:cubicBezTo>
                  <a:cubicBezTo>
                    <a:pt x="33200" y="137655"/>
                    <a:pt x="33769" y="138225"/>
                    <a:pt x="34773" y="138577"/>
                  </a:cubicBezTo>
                  <a:cubicBezTo>
                    <a:pt x="35008" y="138648"/>
                    <a:pt x="35283" y="138718"/>
                    <a:pt x="35547" y="138718"/>
                  </a:cubicBezTo>
                  <a:cubicBezTo>
                    <a:pt x="35588" y="138718"/>
                    <a:pt x="35628" y="138717"/>
                    <a:pt x="35668" y="138713"/>
                  </a:cubicBezTo>
                  <a:cubicBezTo>
                    <a:pt x="36265" y="138659"/>
                    <a:pt x="36590" y="138306"/>
                    <a:pt x="36672" y="137953"/>
                  </a:cubicBezTo>
                  <a:cubicBezTo>
                    <a:pt x="36916" y="137031"/>
                    <a:pt x="36346" y="136190"/>
                    <a:pt x="36183" y="135268"/>
                  </a:cubicBezTo>
                  <a:cubicBezTo>
                    <a:pt x="35993" y="134373"/>
                    <a:pt x="36075" y="133451"/>
                    <a:pt x="36346" y="132529"/>
                  </a:cubicBezTo>
                  <a:cubicBezTo>
                    <a:pt x="37404" y="129111"/>
                    <a:pt x="41961" y="126806"/>
                    <a:pt x="45107" y="123849"/>
                  </a:cubicBezTo>
                  <a:cubicBezTo>
                    <a:pt x="48823" y="120432"/>
                    <a:pt x="49962" y="116282"/>
                    <a:pt x="48281" y="112484"/>
                  </a:cubicBezTo>
                  <a:cubicBezTo>
                    <a:pt x="46572" y="108660"/>
                    <a:pt x="42178" y="105025"/>
                    <a:pt x="42883" y="101119"/>
                  </a:cubicBezTo>
                  <a:cubicBezTo>
                    <a:pt x="43534" y="97648"/>
                    <a:pt x="51969" y="100767"/>
                    <a:pt x="53136" y="97268"/>
                  </a:cubicBezTo>
                  <a:cubicBezTo>
                    <a:pt x="53605" y="95876"/>
                    <a:pt x="55836" y="90750"/>
                    <a:pt x="61131" y="90750"/>
                  </a:cubicBezTo>
                  <a:cubicBezTo>
                    <a:pt x="65334" y="90750"/>
                    <a:pt x="71466" y="93978"/>
                    <a:pt x="80178" y="104862"/>
                  </a:cubicBezTo>
                  <a:cubicBezTo>
                    <a:pt x="99979" y="129626"/>
                    <a:pt x="146198" y="131661"/>
                    <a:pt x="153304" y="131661"/>
                  </a:cubicBezTo>
                  <a:cubicBezTo>
                    <a:pt x="225508" y="131661"/>
                    <a:pt x="232614" y="88751"/>
                    <a:pt x="232614" y="84086"/>
                  </a:cubicBezTo>
                  <a:cubicBezTo>
                    <a:pt x="232626" y="18484"/>
                    <a:pt x="209468" y="0"/>
                    <a:pt x="1785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8"/>
            <p:cNvSpPr/>
            <p:nvPr/>
          </p:nvSpPr>
          <p:spPr>
            <a:xfrm>
              <a:off x="4447240" y="981802"/>
              <a:ext cx="3075600" cy="1475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0" name="Google Shape;460;p18"/>
          <p:cNvSpPr/>
          <p:nvPr/>
        </p:nvSpPr>
        <p:spPr>
          <a:xfrm flipH="1">
            <a:off x="-1073075" y="3918274"/>
            <a:ext cx="11885309" cy="1597258"/>
          </a:xfrm>
          <a:custGeom>
            <a:rect b="b" l="l" r="r" t="t"/>
            <a:pathLst>
              <a:path extrusionOk="0" h="19203" w="67534">
                <a:moveTo>
                  <a:pt x="34554" y="1"/>
                </a:moveTo>
                <a:cubicBezTo>
                  <a:pt x="34121" y="1"/>
                  <a:pt x="33715" y="109"/>
                  <a:pt x="33390" y="377"/>
                </a:cubicBezTo>
                <a:cubicBezTo>
                  <a:pt x="30811" y="2584"/>
                  <a:pt x="28547" y="5621"/>
                  <a:pt x="25277" y="5621"/>
                </a:cubicBezTo>
                <a:cubicBezTo>
                  <a:pt x="24686" y="5621"/>
                  <a:pt x="24061" y="5521"/>
                  <a:pt x="23395" y="5300"/>
                </a:cubicBezTo>
                <a:cubicBezTo>
                  <a:pt x="21434" y="4606"/>
                  <a:pt x="19650" y="1790"/>
                  <a:pt x="17612" y="1790"/>
                </a:cubicBezTo>
                <a:cubicBezTo>
                  <a:pt x="17099" y="1790"/>
                  <a:pt x="16570" y="1969"/>
                  <a:pt x="16018" y="2404"/>
                </a:cubicBezTo>
                <a:cubicBezTo>
                  <a:pt x="13412" y="4582"/>
                  <a:pt x="12103" y="7906"/>
                  <a:pt x="8628" y="8925"/>
                </a:cubicBezTo>
                <a:cubicBezTo>
                  <a:pt x="6347" y="9469"/>
                  <a:pt x="4112" y="9678"/>
                  <a:pt x="1865" y="9863"/>
                </a:cubicBezTo>
                <a:cubicBezTo>
                  <a:pt x="1262" y="10593"/>
                  <a:pt x="649" y="11345"/>
                  <a:pt x="0" y="12133"/>
                </a:cubicBezTo>
                <a:lnTo>
                  <a:pt x="0" y="14194"/>
                </a:lnTo>
                <a:cubicBezTo>
                  <a:pt x="1089" y="14103"/>
                  <a:pt x="2167" y="14064"/>
                  <a:pt x="3239" y="14064"/>
                </a:cubicBezTo>
                <a:cubicBezTo>
                  <a:pt x="6783" y="14064"/>
                  <a:pt x="10259" y="14490"/>
                  <a:pt x="13852" y="14855"/>
                </a:cubicBezTo>
                <a:cubicBezTo>
                  <a:pt x="14966" y="15016"/>
                  <a:pt x="16100" y="15118"/>
                  <a:pt x="17225" y="15118"/>
                </a:cubicBezTo>
                <a:cubicBezTo>
                  <a:pt x="19167" y="15118"/>
                  <a:pt x="21083" y="14814"/>
                  <a:pt x="22828" y="13986"/>
                </a:cubicBezTo>
                <a:cubicBezTo>
                  <a:pt x="26165" y="12374"/>
                  <a:pt x="29508" y="10999"/>
                  <a:pt x="32967" y="10999"/>
                </a:cubicBezTo>
                <a:cubicBezTo>
                  <a:pt x="34155" y="10999"/>
                  <a:pt x="35356" y="11161"/>
                  <a:pt x="36575" y="11531"/>
                </a:cubicBezTo>
                <a:cubicBezTo>
                  <a:pt x="43675" y="13986"/>
                  <a:pt x="50335" y="16592"/>
                  <a:pt x="57863" y="18329"/>
                </a:cubicBezTo>
                <a:cubicBezTo>
                  <a:pt x="60169" y="18818"/>
                  <a:pt x="62686" y="19202"/>
                  <a:pt x="65151" y="19202"/>
                </a:cubicBezTo>
                <a:cubicBezTo>
                  <a:pt x="65954" y="19202"/>
                  <a:pt x="66751" y="19161"/>
                  <a:pt x="67534" y="19070"/>
                </a:cubicBezTo>
                <a:cubicBezTo>
                  <a:pt x="64210" y="14669"/>
                  <a:pt x="59843" y="11021"/>
                  <a:pt x="55477" y="7303"/>
                </a:cubicBezTo>
                <a:cubicBezTo>
                  <a:pt x="55118" y="7662"/>
                  <a:pt x="54701" y="7975"/>
                  <a:pt x="54238" y="8195"/>
                </a:cubicBezTo>
                <a:lnTo>
                  <a:pt x="52929" y="8635"/>
                </a:lnTo>
                <a:cubicBezTo>
                  <a:pt x="52599" y="8705"/>
                  <a:pt x="52260" y="8739"/>
                  <a:pt x="51920" y="8739"/>
                </a:cubicBezTo>
                <a:cubicBezTo>
                  <a:pt x="51580" y="8739"/>
                  <a:pt x="51238" y="8705"/>
                  <a:pt x="50902" y="8635"/>
                </a:cubicBezTo>
                <a:cubicBezTo>
                  <a:pt x="45401" y="7187"/>
                  <a:pt x="41498" y="3423"/>
                  <a:pt x="36714" y="667"/>
                </a:cubicBezTo>
                <a:cubicBezTo>
                  <a:pt x="36083" y="304"/>
                  <a:pt x="35280" y="1"/>
                  <a:pt x="3455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18"/>
          <p:cNvSpPr txBox="1"/>
          <p:nvPr>
            <p:ph type="title"/>
          </p:nvPr>
        </p:nvSpPr>
        <p:spPr>
          <a:xfrm flipH="1">
            <a:off x="1715600" y="1119775"/>
            <a:ext cx="5865000" cy="9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100"/>
              <a:buNone/>
              <a:defRPr sz="5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462" name="Google Shape;462;p18"/>
          <p:cNvSpPr txBox="1"/>
          <p:nvPr>
            <p:ph hasCustomPrompt="1" idx="2" type="title"/>
          </p:nvPr>
        </p:nvSpPr>
        <p:spPr>
          <a:xfrm flipH="1">
            <a:off x="713224" y="1112396"/>
            <a:ext cx="1106700" cy="9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463" name="Google Shape;463;p18"/>
          <p:cNvSpPr txBox="1"/>
          <p:nvPr>
            <p:ph idx="1" type="subTitle"/>
          </p:nvPr>
        </p:nvSpPr>
        <p:spPr>
          <a:xfrm flipH="1">
            <a:off x="1715550" y="1956275"/>
            <a:ext cx="3987300" cy="6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1_1_2"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19"/>
          <p:cNvSpPr/>
          <p:nvPr/>
        </p:nvSpPr>
        <p:spPr>
          <a:xfrm>
            <a:off x="-319025" y="3652775"/>
            <a:ext cx="10030191" cy="2067175"/>
          </a:xfrm>
          <a:custGeom>
            <a:rect b="b" l="l" r="r" t="t"/>
            <a:pathLst>
              <a:path extrusionOk="0" h="54335" w="164916">
                <a:moveTo>
                  <a:pt x="37882" y="1"/>
                </a:moveTo>
                <a:cubicBezTo>
                  <a:pt x="35111" y="1"/>
                  <a:pt x="32343" y="342"/>
                  <a:pt x="29655" y="963"/>
                </a:cubicBezTo>
                <a:cubicBezTo>
                  <a:pt x="25219" y="1997"/>
                  <a:pt x="20816" y="3498"/>
                  <a:pt x="16913" y="5900"/>
                </a:cubicBezTo>
                <a:cubicBezTo>
                  <a:pt x="16513" y="6134"/>
                  <a:pt x="16079" y="6434"/>
                  <a:pt x="15679" y="6667"/>
                </a:cubicBezTo>
                <a:cubicBezTo>
                  <a:pt x="12376" y="8802"/>
                  <a:pt x="9508" y="11471"/>
                  <a:pt x="6505" y="13939"/>
                </a:cubicBezTo>
                <a:cubicBezTo>
                  <a:pt x="1" y="19276"/>
                  <a:pt x="4771" y="48697"/>
                  <a:pt x="6105" y="48797"/>
                </a:cubicBezTo>
                <a:cubicBezTo>
                  <a:pt x="8868" y="48982"/>
                  <a:pt x="11654" y="49062"/>
                  <a:pt x="14458" y="49062"/>
                </a:cubicBezTo>
                <a:cubicBezTo>
                  <a:pt x="33634" y="49062"/>
                  <a:pt x="53616" y="45301"/>
                  <a:pt x="72686" y="45301"/>
                </a:cubicBezTo>
                <a:cubicBezTo>
                  <a:pt x="74047" y="45301"/>
                  <a:pt x="75404" y="45321"/>
                  <a:pt x="76756" y="45362"/>
                </a:cubicBezTo>
                <a:cubicBezTo>
                  <a:pt x="80492" y="45462"/>
                  <a:pt x="80959" y="54201"/>
                  <a:pt x="84728" y="54335"/>
                </a:cubicBezTo>
                <a:lnTo>
                  <a:pt x="106777" y="45929"/>
                </a:lnTo>
                <a:cubicBezTo>
                  <a:pt x="106777" y="45929"/>
                  <a:pt x="144304" y="52200"/>
                  <a:pt x="159648" y="52667"/>
                </a:cubicBezTo>
                <a:cubicBezTo>
                  <a:pt x="159663" y="52667"/>
                  <a:pt x="159679" y="52668"/>
                  <a:pt x="159694" y="52668"/>
                </a:cubicBezTo>
                <a:cubicBezTo>
                  <a:pt x="164190" y="52668"/>
                  <a:pt x="164915" y="28148"/>
                  <a:pt x="163951" y="27649"/>
                </a:cubicBezTo>
                <a:cubicBezTo>
                  <a:pt x="154077" y="22746"/>
                  <a:pt x="143770" y="18643"/>
                  <a:pt x="133162" y="15440"/>
                </a:cubicBezTo>
                <a:cubicBezTo>
                  <a:pt x="129579" y="14340"/>
                  <a:pt x="125839" y="13337"/>
                  <a:pt x="122122" y="13337"/>
                </a:cubicBezTo>
                <a:cubicBezTo>
                  <a:pt x="120995" y="13337"/>
                  <a:pt x="119870" y="13429"/>
                  <a:pt x="118752" y="13639"/>
                </a:cubicBezTo>
                <a:cubicBezTo>
                  <a:pt x="115450" y="14273"/>
                  <a:pt x="112414" y="15907"/>
                  <a:pt x="109412" y="17475"/>
                </a:cubicBezTo>
                <a:cubicBezTo>
                  <a:pt x="105443" y="19610"/>
                  <a:pt x="101540" y="21678"/>
                  <a:pt x="97570" y="23813"/>
                </a:cubicBezTo>
                <a:cubicBezTo>
                  <a:pt x="95436" y="24947"/>
                  <a:pt x="93201" y="26115"/>
                  <a:pt x="90766" y="26115"/>
                </a:cubicBezTo>
                <a:cubicBezTo>
                  <a:pt x="89398" y="26115"/>
                  <a:pt x="88030" y="25748"/>
                  <a:pt x="86729" y="25281"/>
                </a:cubicBezTo>
                <a:cubicBezTo>
                  <a:pt x="71285" y="19810"/>
                  <a:pt x="60677" y="4266"/>
                  <a:pt x="44699" y="730"/>
                </a:cubicBezTo>
                <a:cubicBezTo>
                  <a:pt x="42453" y="232"/>
                  <a:pt x="40167" y="1"/>
                  <a:pt x="378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19"/>
          <p:cNvSpPr/>
          <p:nvPr/>
        </p:nvSpPr>
        <p:spPr>
          <a:xfrm>
            <a:off x="1414374" y="3107150"/>
            <a:ext cx="523519" cy="306843"/>
          </a:xfrm>
          <a:custGeom>
            <a:rect b="b" l="l" r="r" t="t"/>
            <a:pathLst>
              <a:path extrusionOk="0" h="5654" w="9647">
                <a:moveTo>
                  <a:pt x="3725" y="1"/>
                </a:moveTo>
                <a:cubicBezTo>
                  <a:pt x="3212" y="1"/>
                  <a:pt x="2700" y="346"/>
                  <a:pt x="2700" y="1036"/>
                </a:cubicBezTo>
                <a:lnTo>
                  <a:pt x="2700" y="1099"/>
                </a:lnTo>
                <a:cubicBezTo>
                  <a:pt x="2637" y="1120"/>
                  <a:pt x="2574" y="1141"/>
                  <a:pt x="2511" y="1183"/>
                </a:cubicBezTo>
                <a:cubicBezTo>
                  <a:pt x="2345" y="1079"/>
                  <a:pt x="2167" y="1032"/>
                  <a:pt x="1994" y="1032"/>
                </a:cubicBezTo>
                <a:cubicBezTo>
                  <a:pt x="1469" y="1032"/>
                  <a:pt x="984" y="1464"/>
                  <a:pt x="984" y="2062"/>
                </a:cubicBezTo>
                <a:cubicBezTo>
                  <a:pt x="984" y="2145"/>
                  <a:pt x="984" y="2208"/>
                  <a:pt x="1005" y="2271"/>
                </a:cubicBezTo>
                <a:cubicBezTo>
                  <a:pt x="1" y="2731"/>
                  <a:pt x="335" y="4238"/>
                  <a:pt x="1444" y="4238"/>
                </a:cubicBezTo>
                <a:cubicBezTo>
                  <a:pt x="1528" y="4238"/>
                  <a:pt x="1633" y="4217"/>
                  <a:pt x="1737" y="4175"/>
                </a:cubicBezTo>
                <a:cubicBezTo>
                  <a:pt x="1884" y="4572"/>
                  <a:pt x="2260" y="4844"/>
                  <a:pt x="2679" y="4844"/>
                </a:cubicBezTo>
                <a:cubicBezTo>
                  <a:pt x="2867" y="4844"/>
                  <a:pt x="3055" y="4782"/>
                  <a:pt x="3223" y="4698"/>
                </a:cubicBezTo>
                <a:cubicBezTo>
                  <a:pt x="3260" y="5303"/>
                  <a:pt x="3756" y="5653"/>
                  <a:pt x="4260" y="5653"/>
                </a:cubicBezTo>
                <a:cubicBezTo>
                  <a:pt x="4610" y="5653"/>
                  <a:pt x="4963" y="5485"/>
                  <a:pt x="5169" y="5116"/>
                </a:cubicBezTo>
                <a:cubicBezTo>
                  <a:pt x="5363" y="5375"/>
                  <a:pt x="5663" y="5506"/>
                  <a:pt x="5969" y="5506"/>
                </a:cubicBezTo>
                <a:cubicBezTo>
                  <a:pt x="6255" y="5506"/>
                  <a:pt x="6546" y="5391"/>
                  <a:pt x="6759" y="5158"/>
                </a:cubicBezTo>
                <a:cubicBezTo>
                  <a:pt x="6898" y="5223"/>
                  <a:pt x="7042" y="5253"/>
                  <a:pt x="7182" y="5253"/>
                </a:cubicBezTo>
                <a:cubicBezTo>
                  <a:pt x="7717" y="5253"/>
                  <a:pt x="8203" y="4818"/>
                  <a:pt x="8203" y="4238"/>
                </a:cubicBezTo>
                <a:lnTo>
                  <a:pt x="8265" y="4238"/>
                </a:lnTo>
                <a:cubicBezTo>
                  <a:pt x="9165" y="4238"/>
                  <a:pt x="9646" y="3191"/>
                  <a:pt x="9060" y="2522"/>
                </a:cubicBezTo>
                <a:cubicBezTo>
                  <a:pt x="9567" y="1747"/>
                  <a:pt x="8913" y="912"/>
                  <a:pt x="8184" y="912"/>
                </a:cubicBezTo>
                <a:cubicBezTo>
                  <a:pt x="7949" y="912"/>
                  <a:pt x="7706" y="999"/>
                  <a:pt x="7491" y="1204"/>
                </a:cubicBezTo>
                <a:cubicBezTo>
                  <a:pt x="7319" y="1098"/>
                  <a:pt x="7122" y="1042"/>
                  <a:pt x="6925" y="1042"/>
                </a:cubicBezTo>
                <a:cubicBezTo>
                  <a:pt x="6812" y="1042"/>
                  <a:pt x="6699" y="1061"/>
                  <a:pt x="6591" y="1099"/>
                </a:cubicBezTo>
                <a:cubicBezTo>
                  <a:pt x="6395" y="728"/>
                  <a:pt x="6037" y="544"/>
                  <a:pt x="5678" y="544"/>
                </a:cubicBezTo>
                <a:cubicBezTo>
                  <a:pt x="5309" y="544"/>
                  <a:pt x="4941" y="738"/>
                  <a:pt x="4750" y="1120"/>
                </a:cubicBezTo>
                <a:lnTo>
                  <a:pt x="4750" y="1036"/>
                </a:lnTo>
                <a:cubicBezTo>
                  <a:pt x="4750" y="346"/>
                  <a:pt x="4238" y="1"/>
                  <a:pt x="372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19"/>
          <p:cNvSpPr/>
          <p:nvPr/>
        </p:nvSpPr>
        <p:spPr>
          <a:xfrm>
            <a:off x="1576745" y="3250803"/>
            <a:ext cx="213543" cy="514425"/>
          </a:xfrm>
          <a:custGeom>
            <a:rect b="b" l="l" r="r" t="t"/>
            <a:pathLst>
              <a:path extrusionOk="0" h="9479" w="3935">
                <a:moveTo>
                  <a:pt x="1884" y="0"/>
                </a:moveTo>
                <a:lnTo>
                  <a:pt x="1633" y="4185"/>
                </a:lnTo>
                <a:lnTo>
                  <a:pt x="1633" y="4143"/>
                </a:lnTo>
                <a:cubicBezTo>
                  <a:pt x="1591" y="3997"/>
                  <a:pt x="1570" y="3871"/>
                  <a:pt x="1528" y="3746"/>
                </a:cubicBezTo>
                <a:cubicBezTo>
                  <a:pt x="1486" y="3599"/>
                  <a:pt x="1465" y="3474"/>
                  <a:pt x="1423" y="3348"/>
                </a:cubicBezTo>
                <a:lnTo>
                  <a:pt x="1361" y="3160"/>
                </a:lnTo>
                <a:cubicBezTo>
                  <a:pt x="1340" y="3097"/>
                  <a:pt x="1319" y="3034"/>
                  <a:pt x="1298" y="2972"/>
                </a:cubicBezTo>
                <a:cubicBezTo>
                  <a:pt x="1256" y="2846"/>
                  <a:pt x="1214" y="2720"/>
                  <a:pt x="1172" y="2616"/>
                </a:cubicBezTo>
                <a:cubicBezTo>
                  <a:pt x="1089" y="2407"/>
                  <a:pt x="1005" y="2176"/>
                  <a:pt x="900" y="1988"/>
                </a:cubicBezTo>
                <a:cubicBezTo>
                  <a:pt x="817" y="1800"/>
                  <a:pt x="733" y="1632"/>
                  <a:pt x="607" y="1465"/>
                </a:cubicBezTo>
                <a:cubicBezTo>
                  <a:pt x="524" y="1340"/>
                  <a:pt x="440" y="1235"/>
                  <a:pt x="335" y="1130"/>
                </a:cubicBezTo>
                <a:cubicBezTo>
                  <a:pt x="273" y="1047"/>
                  <a:pt x="189" y="1005"/>
                  <a:pt x="105" y="942"/>
                </a:cubicBezTo>
                <a:cubicBezTo>
                  <a:pt x="84" y="921"/>
                  <a:pt x="42" y="921"/>
                  <a:pt x="1" y="900"/>
                </a:cubicBezTo>
                <a:lnTo>
                  <a:pt x="1" y="900"/>
                </a:lnTo>
                <a:cubicBezTo>
                  <a:pt x="42" y="921"/>
                  <a:pt x="63" y="942"/>
                  <a:pt x="105" y="963"/>
                </a:cubicBezTo>
                <a:cubicBezTo>
                  <a:pt x="168" y="1005"/>
                  <a:pt x="231" y="1088"/>
                  <a:pt x="294" y="1151"/>
                </a:cubicBezTo>
                <a:cubicBezTo>
                  <a:pt x="377" y="1277"/>
                  <a:pt x="461" y="1402"/>
                  <a:pt x="524" y="1528"/>
                </a:cubicBezTo>
                <a:cubicBezTo>
                  <a:pt x="607" y="1695"/>
                  <a:pt x="691" y="1863"/>
                  <a:pt x="754" y="2051"/>
                </a:cubicBezTo>
                <a:cubicBezTo>
                  <a:pt x="817" y="2239"/>
                  <a:pt x="879" y="2469"/>
                  <a:pt x="921" y="2700"/>
                </a:cubicBezTo>
                <a:cubicBezTo>
                  <a:pt x="963" y="2804"/>
                  <a:pt x="984" y="2930"/>
                  <a:pt x="1005" y="3055"/>
                </a:cubicBezTo>
                <a:cubicBezTo>
                  <a:pt x="1026" y="3118"/>
                  <a:pt x="1026" y="3181"/>
                  <a:pt x="1047" y="3244"/>
                </a:cubicBezTo>
                <a:lnTo>
                  <a:pt x="1068" y="3432"/>
                </a:lnTo>
                <a:cubicBezTo>
                  <a:pt x="1089" y="3557"/>
                  <a:pt x="1110" y="3683"/>
                  <a:pt x="1130" y="3809"/>
                </a:cubicBezTo>
                <a:cubicBezTo>
                  <a:pt x="1151" y="3955"/>
                  <a:pt x="1151" y="4081"/>
                  <a:pt x="1172" y="4227"/>
                </a:cubicBezTo>
                <a:cubicBezTo>
                  <a:pt x="1214" y="4478"/>
                  <a:pt x="1235" y="4771"/>
                  <a:pt x="1235" y="5043"/>
                </a:cubicBezTo>
                <a:cubicBezTo>
                  <a:pt x="1235" y="5189"/>
                  <a:pt x="1256" y="5315"/>
                  <a:pt x="1256" y="5461"/>
                </a:cubicBezTo>
                <a:cubicBezTo>
                  <a:pt x="1277" y="5608"/>
                  <a:pt x="1277" y="5713"/>
                  <a:pt x="1277" y="5880"/>
                </a:cubicBezTo>
                <a:cubicBezTo>
                  <a:pt x="1277" y="6026"/>
                  <a:pt x="1277" y="6131"/>
                  <a:pt x="1277" y="6277"/>
                </a:cubicBezTo>
                <a:lnTo>
                  <a:pt x="1277" y="6675"/>
                </a:lnTo>
                <a:lnTo>
                  <a:pt x="1277" y="7428"/>
                </a:lnTo>
                <a:cubicBezTo>
                  <a:pt x="1277" y="7658"/>
                  <a:pt x="1277" y="7889"/>
                  <a:pt x="1256" y="8098"/>
                </a:cubicBezTo>
                <a:cubicBezTo>
                  <a:pt x="1256" y="8307"/>
                  <a:pt x="1256" y="8495"/>
                  <a:pt x="1235" y="8663"/>
                </a:cubicBezTo>
                <a:cubicBezTo>
                  <a:pt x="1235" y="8830"/>
                  <a:pt x="1214" y="8977"/>
                  <a:pt x="1214" y="9102"/>
                </a:cubicBezTo>
                <a:lnTo>
                  <a:pt x="1193" y="9479"/>
                </a:lnTo>
                <a:lnTo>
                  <a:pt x="2407" y="9479"/>
                </a:lnTo>
                <a:lnTo>
                  <a:pt x="2407" y="9395"/>
                </a:lnTo>
                <a:cubicBezTo>
                  <a:pt x="2407" y="9395"/>
                  <a:pt x="2407" y="9249"/>
                  <a:pt x="2386" y="8998"/>
                </a:cubicBezTo>
                <a:cubicBezTo>
                  <a:pt x="2386" y="8872"/>
                  <a:pt x="2386" y="8746"/>
                  <a:pt x="2365" y="8558"/>
                </a:cubicBezTo>
                <a:lnTo>
                  <a:pt x="2365" y="8286"/>
                </a:lnTo>
                <a:cubicBezTo>
                  <a:pt x="2365" y="8202"/>
                  <a:pt x="2365" y="8098"/>
                  <a:pt x="2365" y="7993"/>
                </a:cubicBezTo>
                <a:lnTo>
                  <a:pt x="2365" y="7324"/>
                </a:lnTo>
                <a:lnTo>
                  <a:pt x="2365" y="6947"/>
                </a:lnTo>
                <a:cubicBezTo>
                  <a:pt x="2365" y="6822"/>
                  <a:pt x="2365" y="6675"/>
                  <a:pt x="2386" y="6550"/>
                </a:cubicBezTo>
                <a:cubicBezTo>
                  <a:pt x="2407" y="6424"/>
                  <a:pt x="2386" y="6298"/>
                  <a:pt x="2386" y="6152"/>
                </a:cubicBezTo>
                <a:lnTo>
                  <a:pt x="2386" y="5943"/>
                </a:lnTo>
                <a:lnTo>
                  <a:pt x="2386" y="5859"/>
                </a:lnTo>
                <a:lnTo>
                  <a:pt x="2386" y="5754"/>
                </a:lnTo>
                <a:cubicBezTo>
                  <a:pt x="2407" y="5482"/>
                  <a:pt x="2428" y="5189"/>
                  <a:pt x="2449" y="4917"/>
                </a:cubicBezTo>
                <a:cubicBezTo>
                  <a:pt x="2470" y="4645"/>
                  <a:pt x="2532" y="4353"/>
                  <a:pt x="2574" y="4081"/>
                </a:cubicBezTo>
                <a:cubicBezTo>
                  <a:pt x="2595" y="3955"/>
                  <a:pt x="2616" y="3829"/>
                  <a:pt x="2637" y="3683"/>
                </a:cubicBezTo>
                <a:cubicBezTo>
                  <a:pt x="2679" y="3537"/>
                  <a:pt x="2679" y="3432"/>
                  <a:pt x="2721" y="3306"/>
                </a:cubicBezTo>
                <a:cubicBezTo>
                  <a:pt x="2763" y="3160"/>
                  <a:pt x="2783" y="3034"/>
                  <a:pt x="2825" y="2930"/>
                </a:cubicBezTo>
                <a:cubicBezTo>
                  <a:pt x="2825" y="2888"/>
                  <a:pt x="2825" y="2867"/>
                  <a:pt x="2846" y="2825"/>
                </a:cubicBezTo>
                <a:cubicBezTo>
                  <a:pt x="2846" y="2804"/>
                  <a:pt x="2846" y="2762"/>
                  <a:pt x="2867" y="2741"/>
                </a:cubicBezTo>
                <a:lnTo>
                  <a:pt x="2930" y="2574"/>
                </a:lnTo>
                <a:lnTo>
                  <a:pt x="2972" y="2407"/>
                </a:lnTo>
                <a:cubicBezTo>
                  <a:pt x="2972" y="2365"/>
                  <a:pt x="2993" y="2344"/>
                  <a:pt x="2993" y="2323"/>
                </a:cubicBezTo>
                <a:lnTo>
                  <a:pt x="3035" y="2239"/>
                </a:lnTo>
                <a:lnTo>
                  <a:pt x="3160" y="1925"/>
                </a:lnTo>
                <a:cubicBezTo>
                  <a:pt x="3202" y="1842"/>
                  <a:pt x="3244" y="1737"/>
                  <a:pt x="3286" y="1674"/>
                </a:cubicBezTo>
                <a:cubicBezTo>
                  <a:pt x="3307" y="1632"/>
                  <a:pt x="3327" y="1591"/>
                  <a:pt x="3348" y="1549"/>
                </a:cubicBezTo>
                <a:lnTo>
                  <a:pt x="3411" y="1423"/>
                </a:lnTo>
                <a:lnTo>
                  <a:pt x="3474" y="1319"/>
                </a:lnTo>
                <a:cubicBezTo>
                  <a:pt x="3495" y="1277"/>
                  <a:pt x="3537" y="1256"/>
                  <a:pt x="3537" y="1235"/>
                </a:cubicBezTo>
                <a:cubicBezTo>
                  <a:pt x="3558" y="1193"/>
                  <a:pt x="3599" y="1172"/>
                  <a:pt x="3599" y="1130"/>
                </a:cubicBezTo>
                <a:lnTo>
                  <a:pt x="3641" y="1088"/>
                </a:lnTo>
                <a:lnTo>
                  <a:pt x="3662" y="1068"/>
                </a:lnTo>
                <a:cubicBezTo>
                  <a:pt x="3704" y="1026"/>
                  <a:pt x="3746" y="963"/>
                  <a:pt x="3767" y="942"/>
                </a:cubicBezTo>
                <a:cubicBezTo>
                  <a:pt x="3809" y="900"/>
                  <a:pt x="3830" y="879"/>
                  <a:pt x="3871" y="858"/>
                </a:cubicBezTo>
                <a:lnTo>
                  <a:pt x="3913" y="796"/>
                </a:lnTo>
                <a:lnTo>
                  <a:pt x="3934" y="796"/>
                </a:lnTo>
                <a:lnTo>
                  <a:pt x="3913" y="775"/>
                </a:lnTo>
                <a:lnTo>
                  <a:pt x="3851" y="816"/>
                </a:lnTo>
                <a:cubicBezTo>
                  <a:pt x="3830" y="837"/>
                  <a:pt x="3788" y="858"/>
                  <a:pt x="3767" y="900"/>
                </a:cubicBezTo>
                <a:cubicBezTo>
                  <a:pt x="3725" y="921"/>
                  <a:pt x="3683" y="963"/>
                  <a:pt x="3641" y="1005"/>
                </a:cubicBezTo>
                <a:lnTo>
                  <a:pt x="3599" y="1047"/>
                </a:lnTo>
                <a:lnTo>
                  <a:pt x="3558" y="1088"/>
                </a:lnTo>
                <a:lnTo>
                  <a:pt x="3495" y="1151"/>
                </a:lnTo>
                <a:cubicBezTo>
                  <a:pt x="3474" y="1193"/>
                  <a:pt x="3432" y="1214"/>
                  <a:pt x="3411" y="1256"/>
                </a:cubicBezTo>
                <a:lnTo>
                  <a:pt x="3327" y="1360"/>
                </a:lnTo>
                <a:lnTo>
                  <a:pt x="3244" y="1465"/>
                </a:lnTo>
                <a:cubicBezTo>
                  <a:pt x="3223" y="1486"/>
                  <a:pt x="3202" y="1528"/>
                  <a:pt x="3181" y="1570"/>
                </a:cubicBezTo>
                <a:cubicBezTo>
                  <a:pt x="3118" y="1653"/>
                  <a:pt x="3055" y="1737"/>
                  <a:pt x="3014" y="1842"/>
                </a:cubicBezTo>
                <a:lnTo>
                  <a:pt x="2846" y="2135"/>
                </a:lnTo>
                <a:lnTo>
                  <a:pt x="2804" y="2218"/>
                </a:lnTo>
                <a:cubicBezTo>
                  <a:pt x="2783" y="2239"/>
                  <a:pt x="2783" y="2260"/>
                  <a:pt x="2763" y="2302"/>
                </a:cubicBezTo>
                <a:cubicBezTo>
                  <a:pt x="2742" y="2344"/>
                  <a:pt x="2721" y="2407"/>
                  <a:pt x="2679" y="2469"/>
                </a:cubicBezTo>
                <a:lnTo>
                  <a:pt x="2616" y="2637"/>
                </a:lnTo>
                <a:lnTo>
                  <a:pt x="2574" y="2720"/>
                </a:lnTo>
                <a:cubicBezTo>
                  <a:pt x="2574" y="2741"/>
                  <a:pt x="2553" y="2783"/>
                  <a:pt x="2532" y="2804"/>
                </a:cubicBezTo>
                <a:lnTo>
                  <a:pt x="2407" y="3181"/>
                </a:lnTo>
                <a:cubicBezTo>
                  <a:pt x="2344" y="3306"/>
                  <a:pt x="2302" y="3453"/>
                  <a:pt x="2260" y="3578"/>
                </a:cubicBezTo>
                <a:cubicBezTo>
                  <a:pt x="2219" y="3704"/>
                  <a:pt x="2177" y="3829"/>
                  <a:pt x="2135" y="3976"/>
                </a:cubicBezTo>
                <a:cubicBezTo>
                  <a:pt x="2135" y="4018"/>
                  <a:pt x="2114" y="4060"/>
                  <a:pt x="2114" y="4101"/>
                </a:cubicBezTo>
                <a:lnTo>
                  <a:pt x="188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19"/>
          <p:cNvSpPr/>
          <p:nvPr/>
        </p:nvSpPr>
        <p:spPr>
          <a:xfrm>
            <a:off x="1073675" y="3629310"/>
            <a:ext cx="409250" cy="239857"/>
          </a:xfrm>
          <a:custGeom>
            <a:rect b="b" l="l" r="r" t="t"/>
            <a:pathLst>
              <a:path extrusionOk="0" h="5654" w="9647">
                <a:moveTo>
                  <a:pt x="3725" y="1"/>
                </a:moveTo>
                <a:cubicBezTo>
                  <a:pt x="3212" y="1"/>
                  <a:pt x="2700" y="346"/>
                  <a:pt x="2700" y="1036"/>
                </a:cubicBezTo>
                <a:lnTo>
                  <a:pt x="2700" y="1099"/>
                </a:lnTo>
                <a:cubicBezTo>
                  <a:pt x="2637" y="1120"/>
                  <a:pt x="2574" y="1141"/>
                  <a:pt x="2511" y="1183"/>
                </a:cubicBezTo>
                <a:cubicBezTo>
                  <a:pt x="2345" y="1079"/>
                  <a:pt x="2167" y="1032"/>
                  <a:pt x="1994" y="1032"/>
                </a:cubicBezTo>
                <a:cubicBezTo>
                  <a:pt x="1469" y="1032"/>
                  <a:pt x="984" y="1464"/>
                  <a:pt x="984" y="2062"/>
                </a:cubicBezTo>
                <a:cubicBezTo>
                  <a:pt x="984" y="2145"/>
                  <a:pt x="984" y="2208"/>
                  <a:pt x="1005" y="2271"/>
                </a:cubicBezTo>
                <a:cubicBezTo>
                  <a:pt x="1" y="2731"/>
                  <a:pt x="335" y="4238"/>
                  <a:pt x="1444" y="4238"/>
                </a:cubicBezTo>
                <a:cubicBezTo>
                  <a:pt x="1528" y="4238"/>
                  <a:pt x="1633" y="4217"/>
                  <a:pt x="1737" y="4175"/>
                </a:cubicBezTo>
                <a:cubicBezTo>
                  <a:pt x="1884" y="4572"/>
                  <a:pt x="2260" y="4844"/>
                  <a:pt x="2679" y="4844"/>
                </a:cubicBezTo>
                <a:cubicBezTo>
                  <a:pt x="2867" y="4844"/>
                  <a:pt x="3055" y="4782"/>
                  <a:pt x="3223" y="4698"/>
                </a:cubicBezTo>
                <a:cubicBezTo>
                  <a:pt x="3260" y="5303"/>
                  <a:pt x="3756" y="5653"/>
                  <a:pt x="4260" y="5653"/>
                </a:cubicBezTo>
                <a:cubicBezTo>
                  <a:pt x="4610" y="5653"/>
                  <a:pt x="4963" y="5485"/>
                  <a:pt x="5169" y="5116"/>
                </a:cubicBezTo>
                <a:cubicBezTo>
                  <a:pt x="5363" y="5375"/>
                  <a:pt x="5663" y="5506"/>
                  <a:pt x="5969" y="5506"/>
                </a:cubicBezTo>
                <a:cubicBezTo>
                  <a:pt x="6255" y="5506"/>
                  <a:pt x="6546" y="5391"/>
                  <a:pt x="6759" y="5158"/>
                </a:cubicBezTo>
                <a:cubicBezTo>
                  <a:pt x="6898" y="5223"/>
                  <a:pt x="7042" y="5253"/>
                  <a:pt x="7182" y="5253"/>
                </a:cubicBezTo>
                <a:cubicBezTo>
                  <a:pt x="7717" y="5253"/>
                  <a:pt x="8203" y="4818"/>
                  <a:pt x="8203" y="4238"/>
                </a:cubicBezTo>
                <a:lnTo>
                  <a:pt x="8265" y="4238"/>
                </a:lnTo>
                <a:cubicBezTo>
                  <a:pt x="9165" y="4238"/>
                  <a:pt x="9646" y="3191"/>
                  <a:pt x="9060" y="2522"/>
                </a:cubicBezTo>
                <a:cubicBezTo>
                  <a:pt x="9567" y="1747"/>
                  <a:pt x="8913" y="912"/>
                  <a:pt x="8184" y="912"/>
                </a:cubicBezTo>
                <a:cubicBezTo>
                  <a:pt x="7949" y="912"/>
                  <a:pt x="7706" y="999"/>
                  <a:pt x="7491" y="1204"/>
                </a:cubicBezTo>
                <a:cubicBezTo>
                  <a:pt x="7319" y="1098"/>
                  <a:pt x="7122" y="1042"/>
                  <a:pt x="6925" y="1042"/>
                </a:cubicBezTo>
                <a:cubicBezTo>
                  <a:pt x="6812" y="1042"/>
                  <a:pt x="6699" y="1061"/>
                  <a:pt x="6591" y="1099"/>
                </a:cubicBezTo>
                <a:cubicBezTo>
                  <a:pt x="6395" y="728"/>
                  <a:pt x="6037" y="544"/>
                  <a:pt x="5678" y="544"/>
                </a:cubicBezTo>
                <a:cubicBezTo>
                  <a:pt x="5309" y="544"/>
                  <a:pt x="4941" y="738"/>
                  <a:pt x="4750" y="1120"/>
                </a:cubicBezTo>
                <a:lnTo>
                  <a:pt x="4750" y="1036"/>
                </a:lnTo>
                <a:cubicBezTo>
                  <a:pt x="4750" y="346"/>
                  <a:pt x="4238" y="1"/>
                  <a:pt x="372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19"/>
          <p:cNvSpPr/>
          <p:nvPr/>
        </p:nvSpPr>
        <p:spPr>
          <a:xfrm>
            <a:off x="1200604" y="3741604"/>
            <a:ext cx="166933" cy="402123"/>
          </a:xfrm>
          <a:custGeom>
            <a:rect b="b" l="l" r="r" t="t"/>
            <a:pathLst>
              <a:path extrusionOk="0" h="9479" w="3935">
                <a:moveTo>
                  <a:pt x="1884" y="0"/>
                </a:moveTo>
                <a:lnTo>
                  <a:pt x="1633" y="4185"/>
                </a:lnTo>
                <a:lnTo>
                  <a:pt x="1633" y="4143"/>
                </a:lnTo>
                <a:cubicBezTo>
                  <a:pt x="1591" y="3997"/>
                  <a:pt x="1570" y="3871"/>
                  <a:pt x="1528" y="3746"/>
                </a:cubicBezTo>
                <a:cubicBezTo>
                  <a:pt x="1486" y="3599"/>
                  <a:pt x="1465" y="3474"/>
                  <a:pt x="1423" y="3348"/>
                </a:cubicBezTo>
                <a:lnTo>
                  <a:pt x="1361" y="3160"/>
                </a:lnTo>
                <a:cubicBezTo>
                  <a:pt x="1340" y="3097"/>
                  <a:pt x="1319" y="3034"/>
                  <a:pt x="1298" y="2972"/>
                </a:cubicBezTo>
                <a:cubicBezTo>
                  <a:pt x="1256" y="2846"/>
                  <a:pt x="1214" y="2720"/>
                  <a:pt x="1172" y="2616"/>
                </a:cubicBezTo>
                <a:cubicBezTo>
                  <a:pt x="1089" y="2407"/>
                  <a:pt x="1005" y="2176"/>
                  <a:pt x="900" y="1988"/>
                </a:cubicBezTo>
                <a:cubicBezTo>
                  <a:pt x="817" y="1800"/>
                  <a:pt x="733" y="1632"/>
                  <a:pt x="607" y="1465"/>
                </a:cubicBezTo>
                <a:cubicBezTo>
                  <a:pt x="524" y="1340"/>
                  <a:pt x="440" y="1235"/>
                  <a:pt x="335" y="1130"/>
                </a:cubicBezTo>
                <a:cubicBezTo>
                  <a:pt x="273" y="1047"/>
                  <a:pt x="189" y="1005"/>
                  <a:pt x="105" y="942"/>
                </a:cubicBezTo>
                <a:cubicBezTo>
                  <a:pt x="84" y="921"/>
                  <a:pt x="42" y="921"/>
                  <a:pt x="1" y="900"/>
                </a:cubicBezTo>
                <a:lnTo>
                  <a:pt x="1" y="900"/>
                </a:lnTo>
                <a:cubicBezTo>
                  <a:pt x="42" y="921"/>
                  <a:pt x="63" y="942"/>
                  <a:pt x="105" y="963"/>
                </a:cubicBezTo>
                <a:cubicBezTo>
                  <a:pt x="168" y="1005"/>
                  <a:pt x="231" y="1088"/>
                  <a:pt x="294" y="1151"/>
                </a:cubicBezTo>
                <a:cubicBezTo>
                  <a:pt x="377" y="1277"/>
                  <a:pt x="461" y="1402"/>
                  <a:pt x="524" y="1528"/>
                </a:cubicBezTo>
                <a:cubicBezTo>
                  <a:pt x="607" y="1695"/>
                  <a:pt x="691" y="1863"/>
                  <a:pt x="754" y="2051"/>
                </a:cubicBezTo>
                <a:cubicBezTo>
                  <a:pt x="817" y="2239"/>
                  <a:pt x="879" y="2469"/>
                  <a:pt x="921" y="2700"/>
                </a:cubicBezTo>
                <a:cubicBezTo>
                  <a:pt x="963" y="2804"/>
                  <a:pt x="984" y="2930"/>
                  <a:pt x="1005" y="3055"/>
                </a:cubicBezTo>
                <a:cubicBezTo>
                  <a:pt x="1026" y="3118"/>
                  <a:pt x="1026" y="3181"/>
                  <a:pt x="1047" y="3244"/>
                </a:cubicBezTo>
                <a:lnTo>
                  <a:pt x="1068" y="3432"/>
                </a:lnTo>
                <a:cubicBezTo>
                  <a:pt x="1089" y="3557"/>
                  <a:pt x="1110" y="3683"/>
                  <a:pt x="1130" y="3809"/>
                </a:cubicBezTo>
                <a:cubicBezTo>
                  <a:pt x="1151" y="3955"/>
                  <a:pt x="1151" y="4081"/>
                  <a:pt x="1172" y="4227"/>
                </a:cubicBezTo>
                <a:cubicBezTo>
                  <a:pt x="1214" y="4478"/>
                  <a:pt x="1235" y="4771"/>
                  <a:pt x="1235" y="5043"/>
                </a:cubicBezTo>
                <a:cubicBezTo>
                  <a:pt x="1235" y="5189"/>
                  <a:pt x="1256" y="5315"/>
                  <a:pt x="1256" y="5461"/>
                </a:cubicBezTo>
                <a:cubicBezTo>
                  <a:pt x="1277" y="5608"/>
                  <a:pt x="1277" y="5713"/>
                  <a:pt x="1277" y="5880"/>
                </a:cubicBezTo>
                <a:cubicBezTo>
                  <a:pt x="1277" y="6026"/>
                  <a:pt x="1277" y="6131"/>
                  <a:pt x="1277" y="6277"/>
                </a:cubicBezTo>
                <a:lnTo>
                  <a:pt x="1277" y="6675"/>
                </a:lnTo>
                <a:lnTo>
                  <a:pt x="1277" y="7428"/>
                </a:lnTo>
                <a:cubicBezTo>
                  <a:pt x="1277" y="7658"/>
                  <a:pt x="1277" y="7889"/>
                  <a:pt x="1256" y="8098"/>
                </a:cubicBezTo>
                <a:cubicBezTo>
                  <a:pt x="1256" y="8307"/>
                  <a:pt x="1256" y="8495"/>
                  <a:pt x="1235" y="8663"/>
                </a:cubicBezTo>
                <a:cubicBezTo>
                  <a:pt x="1235" y="8830"/>
                  <a:pt x="1214" y="8977"/>
                  <a:pt x="1214" y="9102"/>
                </a:cubicBezTo>
                <a:lnTo>
                  <a:pt x="1193" y="9479"/>
                </a:lnTo>
                <a:lnTo>
                  <a:pt x="2407" y="9479"/>
                </a:lnTo>
                <a:lnTo>
                  <a:pt x="2407" y="9395"/>
                </a:lnTo>
                <a:cubicBezTo>
                  <a:pt x="2407" y="9395"/>
                  <a:pt x="2407" y="9249"/>
                  <a:pt x="2386" y="8998"/>
                </a:cubicBezTo>
                <a:cubicBezTo>
                  <a:pt x="2386" y="8872"/>
                  <a:pt x="2386" y="8746"/>
                  <a:pt x="2365" y="8558"/>
                </a:cubicBezTo>
                <a:lnTo>
                  <a:pt x="2365" y="8286"/>
                </a:lnTo>
                <a:cubicBezTo>
                  <a:pt x="2365" y="8202"/>
                  <a:pt x="2365" y="8098"/>
                  <a:pt x="2365" y="7993"/>
                </a:cubicBezTo>
                <a:lnTo>
                  <a:pt x="2365" y="7324"/>
                </a:lnTo>
                <a:lnTo>
                  <a:pt x="2365" y="6947"/>
                </a:lnTo>
                <a:cubicBezTo>
                  <a:pt x="2365" y="6822"/>
                  <a:pt x="2365" y="6675"/>
                  <a:pt x="2386" y="6550"/>
                </a:cubicBezTo>
                <a:cubicBezTo>
                  <a:pt x="2407" y="6424"/>
                  <a:pt x="2386" y="6298"/>
                  <a:pt x="2386" y="6152"/>
                </a:cubicBezTo>
                <a:lnTo>
                  <a:pt x="2386" y="5943"/>
                </a:lnTo>
                <a:lnTo>
                  <a:pt x="2386" y="5859"/>
                </a:lnTo>
                <a:lnTo>
                  <a:pt x="2386" y="5754"/>
                </a:lnTo>
                <a:cubicBezTo>
                  <a:pt x="2407" y="5482"/>
                  <a:pt x="2428" y="5189"/>
                  <a:pt x="2449" y="4917"/>
                </a:cubicBezTo>
                <a:cubicBezTo>
                  <a:pt x="2470" y="4645"/>
                  <a:pt x="2532" y="4353"/>
                  <a:pt x="2574" y="4081"/>
                </a:cubicBezTo>
                <a:cubicBezTo>
                  <a:pt x="2595" y="3955"/>
                  <a:pt x="2616" y="3829"/>
                  <a:pt x="2637" y="3683"/>
                </a:cubicBezTo>
                <a:cubicBezTo>
                  <a:pt x="2679" y="3537"/>
                  <a:pt x="2679" y="3432"/>
                  <a:pt x="2721" y="3306"/>
                </a:cubicBezTo>
                <a:cubicBezTo>
                  <a:pt x="2763" y="3160"/>
                  <a:pt x="2783" y="3034"/>
                  <a:pt x="2825" y="2930"/>
                </a:cubicBezTo>
                <a:cubicBezTo>
                  <a:pt x="2825" y="2888"/>
                  <a:pt x="2825" y="2867"/>
                  <a:pt x="2846" y="2825"/>
                </a:cubicBezTo>
                <a:cubicBezTo>
                  <a:pt x="2846" y="2804"/>
                  <a:pt x="2846" y="2762"/>
                  <a:pt x="2867" y="2741"/>
                </a:cubicBezTo>
                <a:lnTo>
                  <a:pt x="2930" y="2574"/>
                </a:lnTo>
                <a:lnTo>
                  <a:pt x="2972" y="2407"/>
                </a:lnTo>
                <a:cubicBezTo>
                  <a:pt x="2972" y="2365"/>
                  <a:pt x="2993" y="2344"/>
                  <a:pt x="2993" y="2323"/>
                </a:cubicBezTo>
                <a:lnTo>
                  <a:pt x="3035" y="2239"/>
                </a:lnTo>
                <a:lnTo>
                  <a:pt x="3160" y="1925"/>
                </a:lnTo>
                <a:cubicBezTo>
                  <a:pt x="3202" y="1842"/>
                  <a:pt x="3244" y="1737"/>
                  <a:pt x="3286" y="1674"/>
                </a:cubicBezTo>
                <a:cubicBezTo>
                  <a:pt x="3307" y="1632"/>
                  <a:pt x="3327" y="1591"/>
                  <a:pt x="3348" y="1549"/>
                </a:cubicBezTo>
                <a:lnTo>
                  <a:pt x="3411" y="1423"/>
                </a:lnTo>
                <a:lnTo>
                  <a:pt x="3474" y="1319"/>
                </a:lnTo>
                <a:cubicBezTo>
                  <a:pt x="3495" y="1277"/>
                  <a:pt x="3537" y="1256"/>
                  <a:pt x="3537" y="1235"/>
                </a:cubicBezTo>
                <a:cubicBezTo>
                  <a:pt x="3558" y="1193"/>
                  <a:pt x="3599" y="1172"/>
                  <a:pt x="3599" y="1130"/>
                </a:cubicBezTo>
                <a:lnTo>
                  <a:pt x="3641" y="1088"/>
                </a:lnTo>
                <a:lnTo>
                  <a:pt x="3662" y="1068"/>
                </a:lnTo>
                <a:cubicBezTo>
                  <a:pt x="3704" y="1026"/>
                  <a:pt x="3746" y="963"/>
                  <a:pt x="3767" y="942"/>
                </a:cubicBezTo>
                <a:cubicBezTo>
                  <a:pt x="3809" y="900"/>
                  <a:pt x="3830" y="879"/>
                  <a:pt x="3871" y="858"/>
                </a:cubicBezTo>
                <a:lnTo>
                  <a:pt x="3913" y="796"/>
                </a:lnTo>
                <a:lnTo>
                  <a:pt x="3934" y="796"/>
                </a:lnTo>
                <a:lnTo>
                  <a:pt x="3913" y="775"/>
                </a:lnTo>
                <a:lnTo>
                  <a:pt x="3851" y="816"/>
                </a:lnTo>
                <a:cubicBezTo>
                  <a:pt x="3830" y="837"/>
                  <a:pt x="3788" y="858"/>
                  <a:pt x="3767" y="900"/>
                </a:cubicBezTo>
                <a:cubicBezTo>
                  <a:pt x="3725" y="921"/>
                  <a:pt x="3683" y="963"/>
                  <a:pt x="3641" y="1005"/>
                </a:cubicBezTo>
                <a:lnTo>
                  <a:pt x="3599" y="1047"/>
                </a:lnTo>
                <a:lnTo>
                  <a:pt x="3558" y="1088"/>
                </a:lnTo>
                <a:lnTo>
                  <a:pt x="3495" y="1151"/>
                </a:lnTo>
                <a:cubicBezTo>
                  <a:pt x="3474" y="1193"/>
                  <a:pt x="3432" y="1214"/>
                  <a:pt x="3411" y="1256"/>
                </a:cubicBezTo>
                <a:lnTo>
                  <a:pt x="3327" y="1360"/>
                </a:lnTo>
                <a:lnTo>
                  <a:pt x="3244" y="1465"/>
                </a:lnTo>
                <a:cubicBezTo>
                  <a:pt x="3223" y="1486"/>
                  <a:pt x="3202" y="1528"/>
                  <a:pt x="3181" y="1570"/>
                </a:cubicBezTo>
                <a:cubicBezTo>
                  <a:pt x="3118" y="1653"/>
                  <a:pt x="3055" y="1737"/>
                  <a:pt x="3014" y="1842"/>
                </a:cubicBezTo>
                <a:lnTo>
                  <a:pt x="2846" y="2135"/>
                </a:lnTo>
                <a:lnTo>
                  <a:pt x="2804" y="2218"/>
                </a:lnTo>
                <a:cubicBezTo>
                  <a:pt x="2783" y="2239"/>
                  <a:pt x="2783" y="2260"/>
                  <a:pt x="2763" y="2302"/>
                </a:cubicBezTo>
                <a:cubicBezTo>
                  <a:pt x="2742" y="2344"/>
                  <a:pt x="2721" y="2407"/>
                  <a:pt x="2679" y="2469"/>
                </a:cubicBezTo>
                <a:lnTo>
                  <a:pt x="2616" y="2637"/>
                </a:lnTo>
                <a:lnTo>
                  <a:pt x="2574" y="2720"/>
                </a:lnTo>
                <a:cubicBezTo>
                  <a:pt x="2574" y="2741"/>
                  <a:pt x="2553" y="2783"/>
                  <a:pt x="2532" y="2804"/>
                </a:cubicBezTo>
                <a:lnTo>
                  <a:pt x="2407" y="3181"/>
                </a:lnTo>
                <a:cubicBezTo>
                  <a:pt x="2344" y="3306"/>
                  <a:pt x="2302" y="3453"/>
                  <a:pt x="2260" y="3578"/>
                </a:cubicBezTo>
                <a:cubicBezTo>
                  <a:pt x="2219" y="3704"/>
                  <a:pt x="2177" y="3829"/>
                  <a:pt x="2135" y="3976"/>
                </a:cubicBezTo>
                <a:cubicBezTo>
                  <a:pt x="2135" y="4018"/>
                  <a:pt x="2114" y="4060"/>
                  <a:pt x="2114" y="4101"/>
                </a:cubicBezTo>
                <a:lnTo>
                  <a:pt x="188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19"/>
          <p:cNvSpPr/>
          <p:nvPr/>
        </p:nvSpPr>
        <p:spPr>
          <a:xfrm>
            <a:off x="1790300" y="3697878"/>
            <a:ext cx="643744" cy="377306"/>
          </a:xfrm>
          <a:custGeom>
            <a:rect b="b" l="l" r="r" t="t"/>
            <a:pathLst>
              <a:path extrusionOk="0" h="5654" w="9647">
                <a:moveTo>
                  <a:pt x="3725" y="1"/>
                </a:moveTo>
                <a:cubicBezTo>
                  <a:pt x="3212" y="1"/>
                  <a:pt x="2700" y="346"/>
                  <a:pt x="2700" y="1036"/>
                </a:cubicBezTo>
                <a:lnTo>
                  <a:pt x="2700" y="1099"/>
                </a:lnTo>
                <a:cubicBezTo>
                  <a:pt x="2637" y="1120"/>
                  <a:pt x="2574" y="1141"/>
                  <a:pt x="2511" y="1183"/>
                </a:cubicBezTo>
                <a:cubicBezTo>
                  <a:pt x="2345" y="1079"/>
                  <a:pt x="2167" y="1032"/>
                  <a:pt x="1994" y="1032"/>
                </a:cubicBezTo>
                <a:cubicBezTo>
                  <a:pt x="1469" y="1032"/>
                  <a:pt x="984" y="1464"/>
                  <a:pt x="984" y="2062"/>
                </a:cubicBezTo>
                <a:cubicBezTo>
                  <a:pt x="984" y="2145"/>
                  <a:pt x="984" y="2208"/>
                  <a:pt x="1005" y="2271"/>
                </a:cubicBezTo>
                <a:cubicBezTo>
                  <a:pt x="1" y="2731"/>
                  <a:pt x="335" y="4238"/>
                  <a:pt x="1444" y="4238"/>
                </a:cubicBezTo>
                <a:cubicBezTo>
                  <a:pt x="1528" y="4238"/>
                  <a:pt x="1633" y="4217"/>
                  <a:pt x="1737" y="4175"/>
                </a:cubicBezTo>
                <a:cubicBezTo>
                  <a:pt x="1884" y="4572"/>
                  <a:pt x="2260" y="4844"/>
                  <a:pt x="2679" y="4844"/>
                </a:cubicBezTo>
                <a:cubicBezTo>
                  <a:pt x="2867" y="4844"/>
                  <a:pt x="3055" y="4782"/>
                  <a:pt x="3223" y="4698"/>
                </a:cubicBezTo>
                <a:cubicBezTo>
                  <a:pt x="3260" y="5303"/>
                  <a:pt x="3756" y="5653"/>
                  <a:pt x="4260" y="5653"/>
                </a:cubicBezTo>
                <a:cubicBezTo>
                  <a:pt x="4610" y="5653"/>
                  <a:pt x="4963" y="5485"/>
                  <a:pt x="5169" y="5116"/>
                </a:cubicBezTo>
                <a:cubicBezTo>
                  <a:pt x="5363" y="5375"/>
                  <a:pt x="5663" y="5506"/>
                  <a:pt x="5969" y="5506"/>
                </a:cubicBezTo>
                <a:cubicBezTo>
                  <a:pt x="6255" y="5506"/>
                  <a:pt x="6546" y="5391"/>
                  <a:pt x="6759" y="5158"/>
                </a:cubicBezTo>
                <a:cubicBezTo>
                  <a:pt x="6898" y="5223"/>
                  <a:pt x="7042" y="5253"/>
                  <a:pt x="7182" y="5253"/>
                </a:cubicBezTo>
                <a:cubicBezTo>
                  <a:pt x="7717" y="5253"/>
                  <a:pt x="8203" y="4818"/>
                  <a:pt x="8203" y="4238"/>
                </a:cubicBezTo>
                <a:lnTo>
                  <a:pt x="8265" y="4238"/>
                </a:lnTo>
                <a:cubicBezTo>
                  <a:pt x="9165" y="4238"/>
                  <a:pt x="9646" y="3191"/>
                  <a:pt x="9060" y="2522"/>
                </a:cubicBezTo>
                <a:cubicBezTo>
                  <a:pt x="9567" y="1747"/>
                  <a:pt x="8913" y="912"/>
                  <a:pt x="8184" y="912"/>
                </a:cubicBezTo>
                <a:cubicBezTo>
                  <a:pt x="7949" y="912"/>
                  <a:pt x="7706" y="999"/>
                  <a:pt x="7491" y="1204"/>
                </a:cubicBezTo>
                <a:cubicBezTo>
                  <a:pt x="7319" y="1098"/>
                  <a:pt x="7122" y="1042"/>
                  <a:pt x="6925" y="1042"/>
                </a:cubicBezTo>
                <a:cubicBezTo>
                  <a:pt x="6812" y="1042"/>
                  <a:pt x="6699" y="1061"/>
                  <a:pt x="6591" y="1099"/>
                </a:cubicBezTo>
                <a:cubicBezTo>
                  <a:pt x="6395" y="728"/>
                  <a:pt x="6037" y="544"/>
                  <a:pt x="5678" y="544"/>
                </a:cubicBezTo>
                <a:cubicBezTo>
                  <a:pt x="5309" y="544"/>
                  <a:pt x="4941" y="738"/>
                  <a:pt x="4750" y="1120"/>
                </a:cubicBezTo>
                <a:lnTo>
                  <a:pt x="4750" y="1036"/>
                </a:lnTo>
                <a:cubicBezTo>
                  <a:pt x="4750" y="346"/>
                  <a:pt x="4238" y="1"/>
                  <a:pt x="372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19"/>
          <p:cNvSpPr/>
          <p:nvPr/>
        </p:nvSpPr>
        <p:spPr>
          <a:xfrm>
            <a:off x="1989964" y="3877564"/>
            <a:ext cx="262583" cy="632557"/>
          </a:xfrm>
          <a:custGeom>
            <a:rect b="b" l="l" r="r" t="t"/>
            <a:pathLst>
              <a:path extrusionOk="0" h="9479" w="3935">
                <a:moveTo>
                  <a:pt x="1884" y="0"/>
                </a:moveTo>
                <a:lnTo>
                  <a:pt x="1633" y="4185"/>
                </a:lnTo>
                <a:lnTo>
                  <a:pt x="1633" y="4143"/>
                </a:lnTo>
                <a:cubicBezTo>
                  <a:pt x="1591" y="3997"/>
                  <a:pt x="1570" y="3871"/>
                  <a:pt x="1528" y="3746"/>
                </a:cubicBezTo>
                <a:cubicBezTo>
                  <a:pt x="1486" y="3599"/>
                  <a:pt x="1465" y="3474"/>
                  <a:pt x="1423" y="3348"/>
                </a:cubicBezTo>
                <a:lnTo>
                  <a:pt x="1361" y="3160"/>
                </a:lnTo>
                <a:cubicBezTo>
                  <a:pt x="1340" y="3097"/>
                  <a:pt x="1319" y="3034"/>
                  <a:pt x="1298" y="2972"/>
                </a:cubicBezTo>
                <a:cubicBezTo>
                  <a:pt x="1256" y="2846"/>
                  <a:pt x="1214" y="2720"/>
                  <a:pt x="1172" y="2616"/>
                </a:cubicBezTo>
                <a:cubicBezTo>
                  <a:pt x="1089" y="2407"/>
                  <a:pt x="1005" y="2176"/>
                  <a:pt x="900" y="1988"/>
                </a:cubicBezTo>
                <a:cubicBezTo>
                  <a:pt x="817" y="1800"/>
                  <a:pt x="733" y="1632"/>
                  <a:pt x="607" y="1465"/>
                </a:cubicBezTo>
                <a:cubicBezTo>
                  <a:pt x="524" y="1340"/>
                  <a:pt x="440" y="1235"/>
                  <a:pt x="335" y="1130"/>
                </a:cubicBezTo>
                <a:cubicBezTo>
                  <a:pt x="273" y="1047"/>
                  <a:pt x="189" y="1005"/>
                  <a:pt x="105" y="942"/>
                </a:cubicBezTo>
                <a:cubicBezTo>
                  <a:pt x="84" y="921"/>
                  <a:pt x="42" y="921"/>
                  <a:pt x="1" y="900"/>
                </a:cubicBezTo>
                <a:lnTo>
                  <a:pt x="1" y="900"/>
                </a:lnTo>
                <a:cubicBezTo>
                  <a:pt x="42" y="921"/>
                  <a:pt x="63" y="942"/>
                  <a:pt x="105" y="963"/>
                </a:cubicBezTo>
                <a:cubicBezTo>
                  <a:pt x="168" y="1005"/>
                  <a:pt x="231" y="1088"/>
                  <a:pt x="294" y="1151"/>
                </a:cubicBezTo>
                <a:cubicBezTo>
                  <a:pt x="377" y="1277"/>
                  <a:pt x="461" y="1402"/>
                  <a:pt x="524" y="1528"/>
                </a:cubicBezTo>
                <a:cubicBezTo>
                  <a:pt x="607" y="1695"/>
                  <a:pt x="691" y="1863"/>
                  <a:pt x="754" y="2051"/>
                </a:cubicBezTo>
                <a:cubicBezTo>
                  <a:pt x="817" y="2239"/>
                  <a:pt x="879" y="2469"/>
                  <a:pt x="921" y="2700"/>
                </a:cubicBezTo>
                <a:cubicBezTo>
                  <a:pt x="963" y="2804"/>
                  <a:pt x="984" y="2930"/>
                  <a:pt x="1005" y="3055"/>
                </a:cubicBezTo>
                <a:cubicBezTo>
                  <a:pt x="1026" y="3118"/>
                  <a:pt x="1026" y="3181"/>
                  <a:pt x="1047" y="3244"/>
                </a:cubicBezTo>
                <a:lnTo>
                  <a:pt x="1068" y="3432"/>
                </a:lnTo>
                <a:cubicBezTo>
                  <a:pt x="1089" y="3557"/>
                  <a:pt x="1110" y="3683"/>
                  <a:pt x="1130" y="3809"/>
                </a:cubicBezTo>
                <a:cubicBezTo>
                  <a:pt x="1151" y="3955"/>
                  <a:pt x="1151" y="4081"/>
                  <a:pt x="1172" y="4227"/>
                </a:cubicBezTo>
                <a:cubicBezTo>
                  <a:pt x="1214" y="4478"/>
                  <a:pt x="1235" y="4771"/>
                  <a:pt x="1235" y="5043"/>
                </a:cubicBezTo>
                <a:cubicBezTo>
                  <a:pt x="1235" y="5189"/>
                  <a:pt x="1256" y="5315"/>
                  <a:pt x="1256" y="5461"/>
                </a:cubicBezTo>
                <a:cubicBezTo>
                  <a:pt x="1277" y="5608"/>
                  <a:pt x="1277" y="5713"/>
                  <a:pt x="1277" y="5880"/>
                </a:cubicBezTo>
                <a:cubicBezTo>
                  <a:pt x="1277" y="6026"/>
                  <a:pt x="1277" y="6131"/>
                  <a:pt x="1277" y="6277"/>
                </a:cubicBezTo>
                <a:lnTo>
                  <a:pt x="1277" y="6675"/>
                </a:lnTo>
                <a:lnTo>
                  <a:pt x="1277" y="7428"/>
                </a:lnTo>
                <a:cubicBezTo>
                  <a:pt x="1277" y="7658"/>
                  <a:pt x="1277" y="7889"/>
                  <a:pt x="1256" y="8098"/>
                </a:cubicBezTo>
                <a:cubicBezTo>
                  <a:pt x="1256" y="8307"/>
                  <a:pt x="1256" y="8495"/>
                  <a:pt x="1235" y="8663"/>
                </a:cubicBezTo>
                <a:cubicBezTo>
                  <a:pt x="1235" y="8830"/>
                  <a:pt x="1214" y="8977"/>
                  <a:pt x="1214" y="9102"/>
                </a:cubicBezTo>
                <a:lnTo>
                  <a:pt x="1193" y="9479"/>
                </a:lnTo>
                <a:lnTo>
                  <a:pt x="2407" y="9479"/>
                </a:lnTo>
                <a:lnTo>
                  <a:pt x="2407" y="9395"/>
                </a:lnTo>
                <a:cubicBezTo>
                  <a:pt x="2407" y="9395"/>
                  <a:pt x="2407" y="9249"/>
                  <a:pt x="2386" y="8998"/>
                </a:cubicBezTo>
                <a:cubicBezTo>
                  <a:pt x="2386" y="8872"/>
                  <a:pt x="2386" y="8746"/>
                  <a:pt x="2365" y="8558"/>
                </a:cubicBezTo>
                <a:lnTo>
                  <a:pt x="2365" y="8286"/>
                </a:lnTo>
                <a:cubicBezTo>
                  <a:pt x="2365" y="8202"/>
                  <a:pt x="2365" y="8098"/>
                  <a:pt x="2365" y="7993"/>
                </a:cubicBezTo>
                <a:lnTo>
                  <a:pt x="2365" y="7324"/>
                </a:lnTo>
                <a:lnTo>
                  <a:pt x="2365" y="6947"/>
                </a:lnTo>
                <a:cubicBezTo>
                  <a:pt x="2365" y="6822"/>
                  <a:pt x="2365" y="6675"/>
                  <a:pt x="2386" y="6550"/>
                </a:cubicBezTo>
                <a:cubicBezTo>
                  <a:pt x="2407" y="6424"/>
                  <a:pt x="2386" y="6298"/>
                  <a:pt x="2386" y="6152"/>
                </a:cubicBezTo>
                <a:lnTo>
                  <a:pt x="2386" y="5943"/>
                </a:lnTo>
                <a:lnTo>
                  <a:pt x="2386" y="5859"/>
                </a:lnTo>
                <a:lnTo>
                  <a:pt x="2386" y="5754"/>
                </a:lnTo>
                <a:cubicBezTo>
                  <a:pt x="2407" y="5482"/>
                  <a:pt x="2428" y="5189"/>
                  <a:pt x="2449" y="4917"/>
                </a:cubicBezTo>
                <a:cubicBezTo>
                  <a:pt x="2470" y="4645"/>
                  <a:pt x="2532" y="4353"/>
                  <a:pt x="2574" y="4081"/>
                </a:cubicBezTo>
                <a:cubicBezTo>
                  <a:pt x="2595" y="3955"/>
                  <a:pt x="2616" y="3829"/>
                  <a:pt x="2637" y="3683"/>
                </a:cubicBezTo>
                <a:cubicBezTo>
                  <a:pt x="2679" y="3537"/>
                  <a:pt x="2679" y="3432"/>
                  <a:pt x="2721" y="3306"/>
                </a:cubicBezTo>
                <a:cubicBezTo>
                  <a:pt x="2763" y="3160"/>
                  <a:pt x="2783" y="3034"/>
                  <a:pt x="2825" y="2930"/>
                </a:cubicBezTo>
                <a:cubicBezTo>
                  <a:pt x="2825" y="2888"/>
                  <a:pt x="2825" y="2867"/>
                  <a:pt x="2846" y="2825"/>
                </a:cubicBezTo>
                <a:cubicBezTo>
                  <a:pt x="2846" y="2804"/>
                  <a:pt x="2846" y="2762"/>
                  <a:pt x="2867" y="2741"/>
                </a:cubicBezTo>
                <a:lnTo>
                  <a:pt x="2930" y="2574"/>
                </a:lnTo>
                <a:lnTo>
                  <a:pt x="2972" y="2407"/>
                </a:lnTo>
                <a:cubicBezTo>
                  <a:pt x="2972" y="2365"/>
                  <a:pt x="2993" y="2344"/>
                  <a:pt x="2993" y="2323"/>
                </a:cubicBezTo>
                <a:lnTo>
                  <a:pt x="3035" y="2239"/>
                </a:lnTo>
                <a:lnTo>
                  <a:pt x="3160" y="1925"/>
                </a:lnTo>
                <a:cubicBezTo>
                  <a:pt x="3202" y="1842"/>
                  <a:pt x="3244" y="1737"/>
                  <a:pt x="3286" y="1674"/>
                </a:cubicBezTo>
                <a:cubicBezTo>
                  <a:pt x="3307" y="1632"/>
                  <a:pt x="3327" y="1591"/>
                  <a:pt x="3348" y="1549"/>
                </a:cubicBezTo>
                <a:lnTo>
                  <a:pt x="3411" y="1423"/>
                </a:lnTo>
                <a:lnTo>
                  <a:pt x="3474" y="1319"/>
                </a:lnTo>
                <a:cubicBezTo>
                  <a:pt x="3495" y="1277"/>
                  <a:pt x="3537" y="1256"/>
                  <a:pt x="3537" y="1235"/>
                </a:cubicBezTo>
                <a:cubicBezTo>
                  <a:pt x="3558" y="1193"/>
                  <a:pt x="3599" y="1172"/>
                  <a:pt x="3599" y="1130"/>
                </a:cubicBezTo>
                <a:lnTo>
                  <a:pt x="3641" y="1088"/>
                </a:lnTo>
                <a:lnTo>
                  <a:pt x="3662" y="1068"/>
                </a:lnTo>
                <a:cubicBezTo>
                  <a:pt x="3704" y="1026"/>
                  <a:pt x="3746" y="963"/>
                  <a:pt x="3767" y="942"/>
                </a:cubicBezTo>
                <a:cubicBezTo>
                  <a:pt x="3809" y="900"/>
                  <a:pt x="3830" y="879"/>
                  <a:pt x="3871" y="858"/>
                </a:cubicBezTo>
                <a:lnTo>
                  <a:pt x="3913" y="796"/>
                </a:lnTo>
                <a:lnTo>
                  <a:pt x="3934" y="796"/>
                </a:lnTo>
                <a:lnTo>
                  <a:pt x="3913" y="775"/>
                </a:lnTo>
                <a:lnTo>
                  <a:pt x="3851" y="816"/>
                </a:lnTo>
                <a:cubicBezTo>
                  <a:pt x="3830" y="837"/>
                  <a:pt x="3788" y="858"/>
                  <a:pt x="3767" y="900"/>
                </a:cubicBezTo>
                <a:cubicBezTo>
                  <a:pt x="3725" y="921"/>
                  <a:pt x="3683" y="963"/>
                  <a:pt x="3641" y="1005"/>
                </a:cubicBezTo>
                <a:lnTo>
                  <a:pt x="3599" y="1047"/>
                </a:lnTo>
                <a:lnTo>
                  <a:pt x="3558" y="1088"/>
                </a:lnTo>
                <a:lnTo>
                  <a:pt x="3495" y="1151"/>
                </a:lnTo>
                <a:cubicBezTo>
                  <a:pt x="3474" y="1193"/>
                  <a:pt x="3432" y="1214"/>
                  <a:pt x="3411" y="1256"/>
                </a:cubicBezTo>
                <a:lnTo>
                  <a:pt x="3327" y="1360"/>
                </a:lnTo>
                <a:lnTo>
                  <a:pt x="3244" y="1465"/>
                </a:lnTo>
                <a:cubicBezTo>
                  <a:pt x="3223" y="1486"/>
                  <a:pt x="3202" y="1528"/>
                  <a:pt x="3181" y="1570"/>
                </a:cubicBezTo>
                <a:cubicBezTo>
                  <a:pt x="3118" y="1653"/>
                  <a:pt x="3055" y="1737"/>
                  <a:pt x="3014" y="1842"/>
                </a:cubicBezTo>
                <a:lnTo>
                  <a:pt x="2846" y="2135"/>
                </a:lnTo>
                <a:lnTo>
                  <a:pt x="2804" y="2218"/>
                </a:lnTo>
                <a:cubicBezTo>
                  <a:pt x="2783" y="2239"/>
                  <a:pt x="2783" y="2260"/>
                  <a:pt x="2763" y="2302"/>
                </a:cubicBezTo>
                <a:cubicBezTo>
                  <a:pt x="2742" y="2344"/>
                  <a:pt x="2721" y="2407"/>
                  <a:pt x="2679" y="2469"/>
                </a:cubicBezTo>
                <a:lnTo>
                  <a:pt x="2616" y="2637"/>
                </a:lnTo>
                <a:lnTo>
                  <a:pt x="2574" y="2720"/>
                </a:lnTo>
                <a:cubicBezTo>
                  <a:pt x="2574" y="2741"/>
                  <a:pt x="2553" y="2783"/>
                  <a:pt x="2532" y="2804"/>
                </a:cubicBezTo>
                <a:lnTo>
                  <a:pt x="2407" y="3181"/>
                </a:lnTo>
                <a:cubicBezTo>
                  <a:pt x="2344" y="3306"/>
                  <a:pt x="2302" y="3453"/>
                  <a:pt x="2260" y="3578"/>
                </a:cubicBezTo>
                <a:cubicBezTo>
                  <a:pt x="2219" y="3704"/>
                  <a:pt x="2177" y="3829"/>
                  <a:pt x="2135" y="3976"/>
                </a:cubicBezTo>
                <a:cubicBezTo>
                  <a:pt x="2135" y="4018"/>
                  <a:pt x="2114" y="4060"/>
                  <a:pt x="2114" y="4101"/>
                </a:cubicBezTo>
                <a:lnTo>
                  <a:pt x="188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19"/>
          <p:cNvSpPr txBox="1"/>
          <p:nvPr>
            <p:ph type="title"/>
          </p:nvPr>
        </p:nvSpPr>
        <p:spPr>
          <a:xfrm flipH="1">
            <a:off x="3389000" y="1500295"/>
            <a:ext cx="3749100" cy="16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100"/>
              <a:buNone/>
              <a:defRPr sz="5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473" name="Google Shape;473;p19"/>
          <p:cNvSpPr txBox="1"/>
          <p:nvPr>
            <p:ph hasCustomPrompt="1" idx="2" type="title"/>
          </p:nvPr>
        </p:nvSpPr>
        <p:spPr>
          <a:xfrm flipH="1">
            <a:off x="2410737" y="1478716"/>
            <a:ext cx="1106700" cy="9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474" name="Google Shape;474;p19"/>
          <p:cNvSpPr txBox="1"/>
          <p:nvPr>
            <p:ph idx="1" type="subTitle"/>
          </p:nvPr>
        </p:nvSpPr>
        <p:spPr>
          <a:xfrm flipH="1">
            <a:off x="3417221" y="3108888"/>
            <a:ext cx="3721200" cy="6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75" name="Google Shape;475;p19"/>
          <p:cNvGrpSpPr/>
          <p:nvPr/>
        </p:nvGrpSpPr>
        <p:grpSpPr>
          <a:xfrm rot="10800000">
            <a:off x="-314299" y="-399836"/>
            <a:ext cx="1733301" cy="1733301"/>
            <a:chOff x="6732889" y="3415542"/>
            <a:chExt cx="1947310" cy="1947310"/>
          </a:xfrm>
        </p:grpSpPr>
        <p:sp>
          <p:nvSpPr>
            <p:cNvPr id="476" name="Google Shape;476;p19"/>
            <p:cNvSpPr/>
            <p:nvPr/>
          </p:nvSpPr>
          <p:spPr>
            <a:xfrm>
              <a:off x="8156682" y="3525806"/>
              <a:ext cx="413839" cy="413221"/>
            </a:xfrm>
            <a:custGeom>
              <a:rect b="b" l="l" r="r" t="t"/>
              <a:pathLst>
                <a:path extrusionOk="0" h="12693" w="12712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9"/>
            <p:cNvSpPr/>
            <p:nvPr/>
          </p:nvSpPr>
          <p:spPr>
            <a:xfrm>
              <a:off x="8022165" y="3467044"/>
              <a:ext cx="605914" cy="605881"/>
            </a:xfrm>
            <a:custGeom>
              <a:rect b="b" l="l" r="r" t="t"/>
              <a:pathLst>
                <a:path extrusionOk="0" h="18611" w="18612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9"/>
            <p:cNvSpPr/>
            <p:nvPr/>
          </p:nvSpPr>
          <p:spPr>
            <a:xfrm>
              <a:off x="7916133" y="3438558"/>
              <a:ext cx="742254" cy="742221"/>
            </a:xfrm>
            <a:custGeom>
              <a:rect b="b" l="l" r="r" t="t"/>
              <a:pathLst>
                <a:path extrusionOk="0" h="22799" w="2280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9"/>
            <p:cNvSpPr/>
            <p:nvPr/>
          </p:nvSpPr>
          <p:spPr>
            <a:xfrm>
              <a:off x="7823449" y="3422802"/>
              <a:ext cx="850076" cy="849458"/>
            </a:xfrm>
            <a:custGeom>
              <a:rect b="b" l="l" r="r" t="t"/>
              <a:pathLst>
                <a:path extrusionOk="0" h="26093" w="26112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9"/>
            <p:cNvSpPr/>
            <p:nvPr/>
          </p:nvSpPr>
          <p:spPr>
            <a:xfrm>
              <a:off x="7740434" y="3415542"/>
              <a:ext cx="939147" cy="939114"/>
            </a:xfrm>
            <a:custGeom>
              <a:rect b="b" l="l" r="r" t="t"/>
              <a:pathLst>
                <a:path extrusionOk="0" h="28847" w="28848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9"/>
            <p:cNvSpPr/>
            <p:nvPr/>
          </p:nvSpPr>
          <p:spPr>
            <a:xfrm>
              <a:off x="7664093" y="3416746"/>
              <a:ext cx="1016107" cy="1016074"/>
            </a:xfrm>
            <a:custGeom>
              <a:rect b="b" l="l" r="r" t="t"/>
              <a:pathLst>
                <a:path extrusionOk="0" h="31211" w="31212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9"/>
            <p:cNvSpPr/>
            <p:nvPr/>
          </p:nvSpPr>
          <p:spPr>
            <a:xfrm>
              <a:off x="7592602" y="3420979"/>
              <a:ext cx="1082128" cy="1081510"/>
            </a:xfrm>
            <a:custGeom>
              <a:rect b="b" l="l" r="r" t="t"/>
              <a:pathLst>
                <a:path extrusionOk="0" h="33221" w="3324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9"/>
            <p:cNvSpPr/>
            <p:nvPr/>
          </p:nvSpPr>
          <p:spPr>
            <a:xfrm>
              <a:off x="7525962" y="3430680"/>
              <a:ext cx="1139685" cy="1139067"/>
            </a:xfrm>
            <a:custGeom>
              <a:rect b="b" l="l" r="r" t="t"/>
              <a:pathLst>
                <a:path extrusionOk="0" h="34989" w="35008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9"/>
            <p:cNvSpPr/>
            <p:nvPr/>
          </p:nvSpPr>
          <p:spPr>
            <a:xfrm>
              <a:off x="7464172" y="3444614"/>
              <a:ext cx="1188160" cy="1188160"/>
            </a:xfrm>
            <a:custGeom>
              <a:rect b="b" l="l" r="r" t="t"/>
              <a:pathLst>
                <a:path extrusionOk="0" h="36497" w="36497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9"/>
            <p:cNvSpPr/>
            <p:nvPr/>
          </p:nvSpPr>
          <p:spPr>
            <a:xfrm>
              <a:off x="7404174" y="3460956"/>
              <a:ext cx="1231165" cy="1230579"/>
            </a:xfrm>
            <a:custGeom>
              <a:rect b="b" l="l" r="r" t="t"/>
              <a:pathLst>
                <a:path extrusionOk="0" h="37800" w="37818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9"/>
            <p:cNvSpPr/>
            <p:nvPr/>
          </p:nvSpPr>
          <p:spPr>
            <a:xfrm>
              <a:off x="7347853" y="3480978"/>
              <a:ext cx="1267496" cy="1266910"/>
            </a:xfrm>
            <a:custGeom>
              <a:rect b="b" l="l" r="r" t="t"/>
              <a:pathLst>
                <a:path extrusionOk="0" h="38916" w="38934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9"/>
            <p:cNvSpPr/>
            <p:nvPr/>
          </p:nvSpPr>
          <p:spPr>
            <a:xfrm>
              <a:off x="7294528" y="3503375"/>
              <a:ext cx="1297805" cy="1299042"/>
            </a:xfrm>
            <a:custGeom>
              <a:rect b="b" l="l" r="r" t="t"/>
              <a:pathLst>
                <a:path extrusionOk="0" h="39903" w="39865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9"/>
            <p:cNvSpPr/>
            <p:nvPr/>
          </p:nvSpPr>
          <p:spPr>
            <a:xfrm>
              <a:off x="7243645" y="3529419"/>
              <a:ext cx="1323849" cy="1323882"/>
            </a:xfrm>
            <a:custGeom>
              <a:rect b="b" l="l" r="r" t="t"/>
              <a:pathLst>
                <a:path extrusionOk="0" h="40666" w="40665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9"/>
            <p:cNvSpPr/>
            <p:nvPr/>
          </p:nvSpPr>
          <p:spPr>
            <a:xfrm>
              <a:off x="7194552" y="3557319"/>
              <a:ext cx="1345075" cy="1344456"/>
            </a:xfrm>
            <a:custGeom>
              <a:rect b="b" l="l" r="r" t="t"/>
              <a:pathLst>
                <a:path extrusionOk="0" h="41298" w="41317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9"/>
            <p:cNvSpPr/>
            <p:nvPr/>
          </p:nvSpPr>
          <p:spPr>
            <a:xfrm>
              <a:off x="7148519" y="3587595"/>
              <a:ext cx="1360799" cy="1360832"/>
            </a:xfrm>
            <a:custGeom>
              <a:rect b="b" l="l" r="r" t="t"/>
              <a:pathLst>
                <a:path extrusionOk="0" h="41801" w="4180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19"/>
            <p:cNvSpPr/>
            <p:nvPr/>
          </p:nvSpPr>
          <p:spPr>
            <a:xfrm>
              <a:off x="7104277" y="3619694"/>
              <a:ext cx="1372323" cy="1372356"/>
            </a:xfrm>
            <a:custGeom>
              <a:rect b="b" l="l" r="r" t="t"/>
              <a:pathLst>
                <a:path extrusionOk="0" h="42155" w="42154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9"/>
            <p:cNvSpPr/>
            <p:nvPr/>
          </p:nvSpPr>
          <p:spPr>
            <a:xfrm>
              <a:off x="7063062" y="3654235"/>
              <a:ext cx="1379616" cy="1380234"/>
            </a:xfrm>
            <a:custGeom>
              <a:rect b="b" l="l" r="r" t="t"/>
              <a:pathLst>
                <a:path extrusionOk="0" h="42397" w="42378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19"/>
            <p:cNvSpPr/>
            <p:nvPr/>
          </p:nvSpPr>
          <p:spPr>
            <a:xfrm>
              <a:off x="7023085" y="3691218"/>
              <a:ext cx="1382025" cy="1382611"/>
            </a:xfrm>
            <a:custGeom>
              <a:rect b="b" l="l" r="r" t="t"/>
              <a:pathLst>
                <a:path extrusionOk="0" h="42470" w="42452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19"/>
            <p:cNvSpPr/>
            <p:nvPr/>
          </p:nvSpPr>
          <p:spPr>
            <a:xfrm>
              <a:off x="6985516" y="3729991"/>
              <a:ext cx="1381439" cy="1380820"/>
            </a:xfrm>
            <a:custGeom>
              <a:rect b="b" l="l" r="r" t="t"/>
              <a:pathLst>
                <a:path extrusionOk="0" h="42415" w="42434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9"/>
            <p:cNvSpPr/>
            <p:nvPr/>
          </p:nvSpPr>
          <p:spPr>
            <a:xfrm>
              <a:off x="6950389" y="3771173"/>
              <a:ext cx="1375351" cy="1374765"/>
            </a:xfrm>
            <a:custGeom>
              <a:rect b="b" l="l" r="r" t="t"/>
              <a:pathLst>
                <a:path extrusionOk="0" h="42229" w="42247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19"/>
            <p:cNvSpPr/>
            <p:nvPr/>
          </p:nvSpPr>
          <p:spPr>
            <a:xfrm>
              <a:off x="6917053" y="3814178"/>
              <a:ext cx="1365682" cy="1365682"/>
            </a:xfrm>
            <a:custGeom>
              <a:rect b="b" l="l" r="r" t="t"/>
              <a:pathLst>
                <a:path extrusionOk="0" h="41950" w="4195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19"/>
            <p:cNvSpPr/>
            <p:nvPr/>
          </p:nvSpPr>
          <p:spPr>
            <a:xfrm>
              <a:off x="6885572" y="3859625"/>
              <a:ext cx="1351716" cy="1351749"/>
            </a:xfrm>
            <a:custGeom>
              <a:rect b="b" l="l" r="r" t="t"/>
              <a:pathLst>
                <a:path extrusionOk="0" h="41522" w="41521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9"/>
            <p:cNvSpPr/>
            <p:nvPr/>
          </p:nvSpPr>
          <p:spPr>
            <a:xfrm>
              <a:off x="6857087" y="3907513"/>
              <a:ext cx="1332346" cy="1331727"/>
            </a:xfrm>
            <a:custGeom>
              <a:rect b="b" l="l" r="r" t="t"/>
              <a:pathLst>
                <a:path extrusionOk="0" h="40907" w="40926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19"/>
            <p:cNvSpPr/>
            <p:nvPr/>
          </p:nvSpPr>
          <p:spPr>
            <a:xfrm>
              <a:off x="6831043" y="3957192"/>
              <a:ext cx="1308711" cy="1308092"/>
            </a:xfrm>
            <a:custGeom>
              <a:rect b="b" l="l" r="r" t="t"/>
              <a:pathLst>
                <a:path extrusionOk="0" h="40181" w="4020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19"/>
            <p:cNvSpPr/>
            <p:nvPr/>
          </p:nvSpPr>
          <p:spPr>
            <a:xfrm>
              <a:off x="6807408" y="4009280"/>
              <a:ext cx="1279021" cy="1280258"/>
            </a:xfrm>
            <a:custGeom>
              <a:rect b="b" l="l" r="r" t="t"/>
              <a:pathLst>
                <a:path extrusionOk="0" h="39326" w="39288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19"/>
            <p:cNvSpPr/>
            <p:nvPr/>
          </p:nvSpPr>
          <p:spPr>
            <a:xfrm>
              <a:off x="6785596" y="4065014"/>
              <a:ext cx="1245717" cy="1245099"/>
            </a:xfrm>
            <a:custGeom>
              <a:rect b="b" l="l" r="r" t="t"/>
              <a:pathLst>
                <a:path extrusionOk="0" h="38246" w="38265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19"/>
            <p:cNvSpPr/>
            <p:nvPr/>
          </p:nvSpPr>
          <p:spPr>
            <a:xfrm>
              <a:off x="6768016" y="4123190"/>
              <a:ext cx="1205707" cy="1205707"/>
            </a:xfrm>
            <a:custGeom>
              <a:rect b="b" l="l" r="r" t="t"/>
              <a:pathLst>
                <a:path extrusionOk="0" h="37036" w="37036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19"/>
            <p:cNvSpPr/>
            <p:nvPr/>
          </p:nvSpPr>
          <p:spPr>
            <a:xfrm>
              <a:off x="6752878" y="4184393"/>
              <a:ext cx="1158470" cy="1159056"/>
            </a:xfrm>
            <a:custGeom>
              <a:rect b="b" l="l" r="r" t="t"/>
              <a:pathLst>
                <a:path extrusionOk="0" h="35603" w="35585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9"/>
            <p:cNvSpPr/>
            <p:nvPr/>
          </p:nvSpPr>
          <p:spPr>
            <a:xfrm>
              <a:off x="6741354" y="4249829"/>
              <a:ext cx="1105763" cy="1103907"/>
            </a:xfrm>
            <a:custGeom>
              <a:rect b="b" l="l" r="r" t="t"/>
              <a:pathLst>
                <a:path extrusionOk="0" h="33909" w="33966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9"/>
            <p:cNvSpPr/>
            <p:nvPr/>
          </p:nvSpPr>
          <p:spPr>
            <a:xfrm>
              <a:off x="6734680" y="4318292"/>
              <a:ext cx="1042769" cy="1042672"/>
            </a:xfrm>
            <a:custGeom>
              <a:rect b="b" l="l" r="r" t="t"/>
              <a:pathLst>
                <a:path extrusionOk="0" h="32028" w="32031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19"/>
            <p:cNvSpPr/>
            <p:nvPr/>
          </p:nvSpPr>
          <p:spPr>
            <a:xfrm>
              <a:off x="6732889" y="4392811"/>
              <a:ext cx="970627" cy="970041"/>
            </a:xfrm>
            <a:custGeom>
              <a:rect b="b" l="l" r="r" t="t"/>
              <a:pathLst>
                <a:path extrusionOk="0" h="29797" w="29815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9"/>
            <p:cNvSpPr/>
            <p:nvPr/>
          </p:nvSpPr>
          <p:spPr>
            <a:xfrm>
              <a:off x="6736503" y="4472766"/>
              <a:ext cx="886440" cy="886440"/>
            </a:xfrm>
            <a:custGeom>
              <a:rect b="b" l="l" r="r" t="t"/>
              <a:pathLst>
                <a:path extrusionOk="0" h="27229" w="27229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9"/>
            <p:cNvSpPr/>
            <p:nvPr/>
          </p:nvSpPr>
          <p:spPr>
            <a:xfrm>
              <a:off x="6748028" y="4561836"/>
              <a:ext cx="786464" cy="785845"/>
            </a:xfrm>
            <a:custGeom>
              <a:rect b="b" l="l" r="r" t="t"/>
              <a:pathLst>
                <a:path extrusionOk="0" h="24139" w="24158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9"/>
            <p:cNvSpPr/>
            <p:nvPr/>
          </p:nvSpPr>
          <p:spPr>
            <a:xfrm>
              <a:off x="6771662" y="4661194"/>
              <a:ext cx="662852" cy="662885"/>
            </a:xfrm>
            <a:custGeom>
              <a:rect b="b" l="l" r="r" t="t"/>
              <a:pathLst>
                <a:path extrusionOk="0" h="20362" w="20361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9"/>
            <p:cNvSpPr/>
            <p:nvPr/>
          </p:nvSpPr>
          <p:spPr>
            <a:xfrm>
              <a:off x="6815286" y="4782396"/>
              <a:ext cx="498645" cy="498645"/>
            </a:xfrm>
            <a:custGeom>
              <a:rect b="b" l="l" r="r" t="t"/>
              <a:pathLst>
                <a:path extrusionOk="0" h="15317" w="15317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9"/>
            <p:cNvSpPr/>
            <p:nvPr/>
          </p:nvSpPr>
          <p:spPr>
            <a:xfrm>
              <a:off x="6920081" y="4963532"/>
              <a:ext cx="211510" cy="211477"/>
            </a:xfrm>
            <a:custGeom>
              <a:rect b="b" l="l" r="r" t="t"/>
              <a:pathLst>
                <a:path extrusionOk="0" h="6496" w="6497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1_2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20"/>
          <p:cNvSpPr/>
          <p:nvPr/>
        </p:nvSpPr>
        <p:spPr>
          <a:xfrm rot="10800000">
            <a:off x="5415881" y="3384833"/>
            <a:ext cx="5119595" cy="2126655"/>
          </a:xfrm>
          <a:custGeom>
            <a:rect b="b" l="l" r="r" t="t"/>
            <a:pathLst>
              <a:path extrusionOk="0" h="65325" w="109358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20"/>
          <p:cNvSpPr/>
          <p:nvPr/>
        </p:nvSpPr>
        <p:spPr>
          <a:xfrm flipH="1" rot="10800000">
            <a:off x="-2064134" y="-520388"/>
            <a:ext cx="13272268" cy="2257201"/>
          </a:xfrm>
          <a:custGeom>
            <a:rect b="b" l="l" r="r" t="t"/>
            <a:pathLst>
              <a:path extrusionOk="0" h="69335" w="203789">
                <a:moveTo>
                  <a:pt x="172317" y="1"/>
                </a:moveTo>
                <a:cubicBezTo>
                  <a:pt x="159938" y="1"/>
                  <a:pt x="151290" y="8761"/>
                  <a:pt x="153912" y="26325"/>
                </a:cubicBezTo>
                <a:cubicBezTo>
                  <a:pt x="155535" y="37128"/>
                  <a:pt x="149594" y="41109"/>
                  <a:pt x="141160" y="41109"/>
                </a:cubicBezTo>
                <a:cubicBezTo>
                  <a:pt x="133061" y="41109"/>
                  <a:pt x="122662" y="37438"/>
                  <a:pt x="114457" y="32615"/>
                </a:cubicBezTo>
                <a:cubicBezTo>
                  <a:pt x="108557" y="29147"/>
                  <a:pt x="102960" y="27661"/>
                  <a:pt x="97863" y="27661"/>
                </a:cubicBezTo>
                <a:cubicBezTo>
                  <a:pt x="88491" y="27661"/>
                  <a:pt x="80813" y="32688"/>
                  <a:pt x="76063" y="39668"/>
                </a:cubicBezTo>
                <a:cubicBezTo>
                  <a:pt x="72714" y="44612"/>
                  <a:pt x="66870" y="47709"/>
                  <a:pt x="60247" y="47709"/>
                </a:cubicBezTo>
                <a:cubicBezTo>
                  <a:pt x="52407" y="47709"/>
                  <a:pt x="43474" y="43369"/>
                  <a:pt x="36292" y="32615"/>
                </a:cubicBezTo>
                <a:cubicBezTo>
                  <a:pt x="30414" y="23820"/>
                  <a:pt x="22624" y="21370"/>
                  <a:pt x="15768" y="21370"/>
                </a:cubicBezTo>
                <a:cubicBezTo>
                  <a:pt x="7145" y="21370"/>
                  <a:pt x="1" y="25245"/>
                  <a:pt x="1" y="25245"/>
                </a:cubicBezTo>
                <a:lnTo>
                  <a:pt x="1" y="69334"/>
                </a:lnTo>
                <a:lnTo>
                  <a:pt x="203789" y="69334"/>
                </a:lnTo>
                <a:lnTo>
                  <a:pt x="203789" y="14209"/>
                </a:lnTo>
                <a:cubicBezTo>
                  <a:pt x="203789" y="14209"/>
                  <a:pt x="196810" y="5480"/>
                  <a:pt x="180414" y="1126"/>
                </a:cubicBezTo>
                <a:cubicBezTo>
                  <a:pt x="177599" y="376"/>
                  <a:pt x="174878" y="1"/>
                  <a:pt x="1723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20"/>
          <p:cNvSpPr/>
          <p:nvPr/>
        </p:nvSpPr>
        <p:spPr>
          <a:xfrm>
            <a:off x="-605975" y="1551613"/>
            <a:ext cx="1617700" cy="310000"/>
          </a:xfrm>
          <a:custGeom>
            <a:rect b="b" l="l" r="r" t="t"/>
            <a:pathLst>
              <a:path extrusionOk="0" h="12400" w="64708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20"/>
          <p:cNvSpPr/>
          <p:nvPr/>
        </p:nvSpPr>
        <p:spPr>
          <a:xfrm>
            <a:off x="7363888" y="3615350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7" name="Google Shape;517;p20"/>
          <p:cNvGrpSpPr/>
          <p:nvPr/>
        </p:nvGrpSpPr>
        <p:grpSpPr>
          <a:xfrm flipH="1">
            <a:off x="-644472" y="3927965"/>
            <a:ext cx="1947310" cy="1947310"/>
            <a:chOff x="624503" y="61115"/>
            <a:chExt cx="1947310" cy="1947310"/>
          </a:xfrm>
        </p:grpSpPr>
        <p:sp>
          <p:nvSpPr>
            <p:cNvPr id="518" name="Google Shape;518;p20"/>
            <p:cNvSpPr/>
            <p:nvPr/>
          </p:nvSpPr>
          <p:spPr>
            <a:xfrm>
              <a:off x="2048296" y="171379"/>
              <a:ext cx="413839" cy="413221"/>
            </a:xfrm>
            <a:custGeom>
              <a:rect b="b" l="l" r="r" t="t"/>
              <a:pathLst>
                <a:path extrusionOk="0" h="12693" w="12712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0"/>
            <p:cNvSpPr/>
            <p:nvPr/>
          </p:nvSpPr>
          <p:spPr>
            <a:xfrm>
              <a:off x="1913778" y="112617"/>
              <a:ext cx="605914" cy="605881"/>
            </a:xfrm>
            <a:custGeom>
              <a:rect b="b" l="l" r="r" t="t"/>
              <a:pathLst>
                <a:path extrusionOk="0" h="18611" w="18612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0"/>
            <p:cNvSpPr/>
            <p:nvPr/>
          </p:nvSpPr>
          <p:spPr>
            <a:xfrm>
              <a:off x="1807747" y="84132"/>
              <a:ext cx="742254" cy="742221"/>
            </a:xfrm>
            <a:custGeom>
              <a:rect b="b" l="l" r="r" t="t"/>
              <a:pathLst>
                <a:path extrusionOk="0" h="22799" w="2280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0"/>
            <p:cNvSpPr/>
            <p:nvPr/>
          </p:nvSpPr>
          <p:spPr>
            <a:xfrm>
              <a:off x="1715063" y="68375"/>
              <a:ext cx="850076" cy="849458"/>
            </a:xfrm>
            <a:custGeom>
              <a:rect b="b" l="l" r="r" t="t"/>
              <a:pathLst>
                <a:path extrusionOk="0" h="26093" w="26112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0"/>
            <p:cNvSpPr/>
            <p:nvPr/>
          </p:nvSpPr>
          <p:spPr>
            <a:xfrm>
              <a:off x="1632047" y="61115"/>
              <a:ext cx="939147" cy="939114"/>
            </a:xfrm>
            <a:custGeom>
              <a:rect b="b" l="l" r="r" t="t"/>
              <a:pathLst>
                <a:path extrusionOk="0" h="28847" w="28848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0"/>
            <p:cNvSpPr/>
            <p:nvPr/>
          </p:nvSpPr>
          <p:spPr>
            <a:xfrm>
              <a:off x="1555706" y="62320"/>
              <a:ext cx="1016107" cy="1016074"/>
            </a:xfrm>
            <a:custGeom>
              <a:rect b="b" l="l" r="r" t="t"/>
              <a:pathLst>
                <a:path extrusionOk="0" h="31211" w="31212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0"/>
            <p:cNvSpPr/>
            <p:nvPr/>
          </p:nvSpPr>
          <p:spPr>
            <a:xfrm>
              <a:off x="1484215" y="66552"/>
              <a:ext cx="1082128" cy="1081510"/>
            </a:xfrm>
            <a:custGeom>
              <a:rect b="b" l="l" r="r" t="t"/>
              <a:pathLst>
                <a:path extrusionOk="0" h="33221" w="3324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0"/>
            <p:cNvSpPr/>
            <p:nvPr/>
          </p:nvSpPr>
          <p:spPr>
            <a:xfrm>
              <a:off x="1417575" y="76254"/>
              <a:ext cx="1139685" cy="1139067"/>
            </a:xfrm>
            <a:custGeom>
              <a:rect b="b" l="l" r="r" t="t"/>
              <a:pathLst>
                <a:path extrusionOk="0" h="34989" w="35008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0"/>
            <p:cNvSpPr/>
            <p:nvPr/>
          </p:nvSpPr>
          <p:spPr>
            <a:xfrm>
              <a:off x="1355786" y="90187"/>
              <a:ext cx="1188160" cy="1188160"/>
            </a:xfrm>
            <a:custGeom>
              <a:rect b="b" l="l" r="r" t="t"/>
              <a:pathLst>
                <a:path extrusionOk="0" h="36497" w="36497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0"/>
            <p:cNvSpPr/>
            <p:nvPr/>
          </p:nvSpPr>
          <p:spPr>
            <a:xfrm>
              <a:off x="1295787" y="106530"/>
              <a:ext cx="1231165" cy="1230579"/>
            </a:xfrm>
            <a:custGeom>
              <a:rect b="b" l="l" r="r" t="t"/>
              <a:pathLst>
                <a:path extrusionOk="0" h="37800" w="37818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0"/>
            <p:cNvSpPr/>
            <p:nvPr/>
          </p:nvSpPr>
          <p:spPr>
            <a:xfrm>
              <a:off x="1239467" y="126551"/>
              <a:ext cx="1267496" cy="1266910"/>
            </a:xfrm>
            <a:custGeom>
              <a:rect b="b" l="l" r="r" t="t"/>
              <a:pathLst>
                <a:path extrusionOk="0" h="38916" w="38934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0"/>
            <p:cNvSpPr/>
            <p:nvPr/>
          </p:nvSpPr>
          <p:spPr>
            <a:xfrm>
              <a:off x="1186142" y="148949"/>
              <a:ext cx="1297805" cy="1299042"/>
            </a:xfrm>
            <a:custGeom>
              <a:rect b="b" l="l" r="r" t="t"/>
              <a:pathLst>
                <a:path extrusionOk="0" h="39903" w="39865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1135258" y="174993"/>
              <a:ext cx="1323849" cy="1323882"/>
            </a:xfrm>
            <a:custGeom>
              <a:rect b="b" l="l" r="r" t="t"/>
              <a:pathLst>
                <a:path extrusionOk="0" h="40666" w="40665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1086165" y="202893"/>
              <a:ext cx="1345075" cy="1344456"/>
            </a:xfrm>
            <a:custGeom>
              <a:rect b="b" l="l" r="r" t="t"/>
              <a:pathLst>
                <a:path extrusionOk="0" h="41298" w="41317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1040132" y="233169"/>
              <a:ext cx="1360799" cy="1360832"/>
            </a:xfrm>
            <a:custGeom>
              <a:rect b="b" l="l" r="r" t="t"/>
              <a:pathLst>
                <a:path extrusionOk="0" h="41801" w="4180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995890" y="265268"/>
              <a:ext cx="1372323" cy="1372356"/>
            </a:xfrm>
            <a:custGeom>
              <a:rect b="b" l="l" r="r" t="t"/>
              <a:pathLst>
                <a:path extrusionOk="0" h="42155" w="42154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954676" y="299809"/>
              <a:ext cx="1379616" cy="1380234"/>
            </a:xfrm>
            <a:custGeom>
              <a:rect b="b" l="l" r="r" t="t"/>
              <a:pathLst>
                <a:path extrusionOk="0" h="42397" w="42378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914698" y="336791"/>
              <a:ext cx="1382025" cy="1382611"/>
            </a:xfrm>
            <a:custGeom>
              <a:rect b="b" l="l" r="r" t="t"/>
              <a:pathLst>
                <a:path extrusionOk="0" h="42470" w="42452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877130" y="375564"/>
              <a:ext cx="1381439" cy="1380820"/>
            </a:xfrm>
            <a:custGeom>
              <a:rect b="b" l="l" r="r" t="t"/>
              <a:pathLst>
                <a:path extrusionOk="0" h="42415" w="42434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842003" y="416746"/>
              <a:ext cx="1375351" cy="1374765"/>
            </a:xfrm>
            <a:custGeom>
              <a:rect b="b" l="l" r="r" t="t"/>
              <a:pathLst>
                <a:path extrusionOk="0" h="42229" w="42247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808666" y="459751"/>
              <a:ext cx="1365682" cy="1365682"/>
            </a:xfrm>
            <a:custGeom>
              <a:rect b="b" l="l" r="r" t="t"/>
              <a:pathLst>
                <a:path extrusionOk="0" h="41950" w="4195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777186" y="505198"/>
              <a:ext cx="1351716" cy="1351749"/>
            </a:xfrm>
            <a:custGeom>
              <a:rect b="b" l="l" r="r" t="t"/>
              <a:pathLst>
                <a:path extrusionOk="0" h="41522" w="41521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748700" y="553087"/>
              <a:ext cx="1332346" cy="1331727"/>
            </a:xfrm>
            <a:custGeom>
              <a:rect b="b" l="l" r="r" t="t"/>
              <a:pathLst>
                <a:path extrusionOk="0" h="40907" w="40926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722656" y="602766"/>
              <a:ext cx="1308711" cy="1308092"/>
            </a:xfrm>
            <a:custGeom>
              <a:rect b="b" l="l" r="r" t="t"/>
              <a:pathLst>
                <a:path extrusionOk="0" h="40181" w="4020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699021" y="654854"/>
              <a:ext cx="1279021" cy="1280258"/>
            </a:xfrm>
            <a:custGeom>
              <a:rect b="b" l="l" r="r" t="t"/>
              <a:pathLst>
                <a:path extrusionOk="0" h="39326" w="39288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677209" y="710588"/>
              <a:ext cx="1245717" cy="1245099"/>
            </a:xfrm>
            <a:custGeom>
              <a:rect b="b" l="l" r="r" t="t"/>
              <a:pathLst>
                <a:path extrusionOk="0" h="38246" w="38265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659630" y="768764"/>
              <a:ext cx="1205707" cy="1205707"/>
            </a:xfrm>
            <a:custGeom>
              <a:rect b="b" l="l" r="r" t="t"/>
              <a:pathLst>
                <a:path extrusionOk="0" h="37036" w="37036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644492" y="829967"/>
              <a:ext cx="1158470" cy="1159056"/>
            </a:xfrm>
            <a:custGeom>
              <a:rect b="b" l="l" r="r" t="t"/>
              <a:pathLst>
                <a:path extrusionOk="0" h="35603" w="35585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632967" y="895402"/>
              <a:ext cx="1105763" cy="1103907"/>
            </a:xfrm>
            <a:custGeom>
              <a:rect b="b" l="l" r="r" t="t"/>
              <a:pathLst>
                <a:path extrusionOk="0" h="33909" w="33966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626293" y="963866"/>
              <a:ext cx="1042769" cy="1042672"/>
            </a:xfrm>
            <a:custGeom>
              <a:rect b="b" l="l" r="r" t="t"/>
              <a:pathLst>
                <a:path extrusionOk="0" h="32028" w="32031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624503" y="1038384"/>
              <a:ext cx="970627" cy="970041"/>
            </a:xfrm>
            <a:custGeom>
              <a:rect b="b" l="l" r="r" t="t"/>
              <a:pathLst>
                <a:path extrusionOk="0" h="29797" w="29815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628116" y="1118339"/>
              <a:ext cx="886440" cy="886440"/>
            </a:xfrm>
            <a:custGeom>
              <a:rect b="b" l="l" r="r" t="t"/>
              <a:pathLst>
                <a:path extrusionOk="0" h="27229" w="27229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639641" y="1207410"/>
              <a:ext cx="786464" cy="785845"/>
            </a:xfrm>
            <a:custGeom>
              <a:rect b="b" l="l" r="r" t="t"/>
              <a:pathLst>
                <a:path extrusionOk="0" h="24139" w="24158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663276" y="1306767"/>
              <a:ext cx="662852" cy="662885"/>
            </a:xfrm>
            <a:custGeom>
              <a:rect b="b" l="l" r="r" t="t"/>
              <a:pathLst>
                <a:path extrusionOk="0" h="20362" w="20361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706899" y="1427970"/>
              <a:ext cx="498645" cy="498645"/>
            </a:xfrm>
            <a:custGeom>
              <a:rect b="b" l="l" r="r" t="t"/>
              <a:pathLst>
                <a:path extrusionOk="0" h="15317" w="15317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811694" y="1609106"/>
              <a:ext cx="211510" cy="211477"/>
            </a:xfrm>
            <a:custGeom>
              <a:rect b="b" l="l" r="r" t="t"/>
              <a:pathLst>
                <a:path extrusionOk="0" h="6496" w="6497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4" name="Google Shape;554;p20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555" name="Google Shape;555;p20"/>
          <p:cNvSpPr txBox="1"/>
          <p:nvPr>
            <p:ph hasCustomPrompt="1" idx="2" type="title"/>
          </p:nvPr>
        </p:nvSpPr>
        <p:spPr>
          <a:xfrm>
            <a:off x="1359425" y="2387163"/>
            <a:ext cx="1639500" cy="66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33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56" name="Google Shape;556;p20"/>
          <p:cNvSpPr txBox="1"/>
          <p:nvPr>
            <p:ph hasCustomPrompt="1" idx="3" type="title"/>
          </p:nvPr>
        </p:nvSpPr>
        <p:spPr>
          <a:xfrm>
            <a:off x="3716525" y="1508050"/>
            <a:ext cx="1639500" cy="66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33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57" name="Google Shape;557;p20"/>
          <p:cNvSpPr txBox="1"/>
          <p:nvPr>
            <p:ph hasCustomPrompt="1" idx="4" type="title"/>
          </p:nvPr>
        </p:nvSpPr>
        <p:spPr>
          <a:xfrm>
            <a:off x="6145075" y="2539563"/>
            <a:ext cx="1639500" cy="66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33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"/>
          <p:cNvSpPr/>
          <p:nvPr/>
        </p:nvSpPr>
        <p:spPr>
          <a:xfrm flipH="1">
            <a:off x="7229646" y="1197250"/>
            <a:ext cx="1617700" cy="310000"/>
          </a:xfrm>
          <a:custGeom>
            <a:rect b="b" l="l" r="r" t="t"/>
            <a:pathLst>
              <a:path extrusionOk="0" h="12400" w="64708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3"/>
          <p:cNvSpPr/>
          <p:nvPr/>
        </p:nvSpPr>
        <p:spPr>
          <a:xfrm flipH="1">
            <a:off x="-208709" y="3835525"/>
            <a:ext cx="9561417" cy="2067175"/>
          </a:xfrm>
          <a:custGeom>
            <a:rect b="b" l="l" r="r" t="t"/>
            <a:pathLst>
              <a:path extrusionOk="0" h="54335" w="164916">
                <a:moveTo>
                  <a:pt x="37882" y="1"/>
                </a:moveTo>
                <a:cubicBezTo>
                  <a:pt x="35111" y="1"/>
                  <a:pt x="32343" y="342"/>
                  <a:pt x="29655" y="963"/>
                </a:cubicBezTo>
                <a:cubicBezTo>
                  <a:pt x="25219" y="1997"/>
                  <a:pt x="20816" y="3498"/>
                  <a:pt x="16913" y="5900"/>
                </a:cubicBezTo>
                <a:cubicBezTo>
                  <a:pt x="16513" y="6134"/>
                  <a:pt x="16079" y="6434"/>
                  <a:pt x="15679" y="6667"/>
                </a:cubicBezTo>
                <a:cubicBezTo>
                  <a:pt x="12376" y="8802"/>
                  <a:pt x="9508" y="11471"/>
                  <a:pt x="6505" y="13939"/>
                </a:cubicBezTo>
                <a:cubicBezTo>
                  <a:pt x="1" y="19276"/>
                  <a:pt x="4771" y="48697"/>
                  <a:pt x="6105" y="48797"/>
                </a:cubicBezTo>
                <a:cubicBezTo>
                  <a:pt x="8868" y="48982"/>
                  <a:pt x="11654" y="49062"/>
                  <a:pt x="14458" y="49062"/>
                </a:cubicBezTo>
                <a:cubicBezTo>
                  <a:pt x="33634" y="49062"/>
                  <a:pt x="53616" y="45301"/>
                  <a:pt x="72686" y="45301"/>
                </a:cubicBezTo>
                <a:cubicBezTo>
                  <a:pt x="74047" y="45301"/>
                  <a:pt x="75404" y="45321"/>
                  <a:pt x="76756" y="45362"/>
                </a:cubicBezTo>
                <a:cubicBezTo>
                  <a:pt x="80492" y="45462"/>
                  <a:pt x="80959" y="54201"/>
                  <a:pt x="84728" y="54335"/>
                </a:cubicBezTo>
                <a:lnTo>
                  <a:pt x="106777" y="45929"/>
                </a:lnTo>
                <a:cubicBezTo>
                  <a:pt x="106777" y="45929"/>
                  <a:pt x="144304" y="52200"/>
                  <a:pt x="159648" y="52667"/>
                </a:cubicBezTo>
                <a:cubicBezTo>
                  <a:pt x="159663" y="52667"/>
                  <a:pt x="159679" y="52668"/>
                  <a:pt x="159694" y="52668"/>
                </a:cubicBezTo>
                <a:cubicBezTo>
                  <a:pt x="164190" y="52668"/>
                  <a:pt x="164915" y="28148"/>
                  <a:pt x="163951" y="27649"/>
                </a:cubicBezTo>
                <a:cubicBezTo>
                  <a:pt x="154077" y="22746"/>
                  <a:pt x="143770" y="18643"/>
                  <a:pt x="133162" y="15440"/>
                </a:cubicBezTo>
                <a:cubicBezTo>
                  <a:pt x="129579" y="14340"/>
                  <a:pt x="125839" y="13337"/>
                  <a:pt x="122122" y="13337"/>
                </a:cubicBezTo>
                <a:cubicBezTo>
                  <a:pt x="120995" y="13337"/>
                  <a:pt x="119870" y="13429"/>
                  <a:pt x="118752" y="13639"/>
                </a:cubicBezTo>
                <a:cubicBezTo>
                  <a:pt x="115450" y="14273"/>
                  <a:pt x="112414" y="15907"/>
                  <a:pt x="109412" y="17475"/>
                </a:cubicBezTo>
                <a:cubicBezTo>
                  <a:pt x="105443" y="19610"/>
                  <a:pt x="101540" y="21678"/>
                  <a:pt x="97570" y="23813"/>
                </a:cubicBezTo>
                <a:cubicBezTo>
                  <a:pt x="95436" y="24947"/>
                  <a:pt x="93201" y="26115"/>
                  <a:pt x="90766" y="26115"/>
                </a:cubicBezTo>
                <a:cubicBezTo>
                  <a:pt x="89398" y="26115"/>
                  <a:pt x="88030" y="25748"/>
                  <a:pt x="86729" y="25281"/>
                </a:cubicBezTo>
                <a:cubicBezTo>
                  <a:pt x="71285" y="19810"/>
                  <a:pt x="60677" y="4266"/>
                  <a:pt x="44699" y="730"/>
                </a:cubicBezTo>
                <a:cubicBezTo>
                  <a:pt x="42453" y="232"/>
                  <a:pt x="40167" y="1"/>
                  <a:pt x="378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3"/>
          <p:cNvSpPr/>
          <p:nvPr/>
        </p:nvSpPr>
        <p:spPr>
          <a:xfrm>
            <a:off x="7271739" y="3298771"/>
            <a:ext cx="254570" cy="254591"/>
          </a:xfrm>
          <a:custGeom>
            <a:rect b="b" l="l" r="r" t="t"/>
            <a:pathLst>
              <a:path extrusionOk="0" h="12177" w="12176">
                <a:moveTo>
                  <a:pt x="6105" y="1"/>
                </a:moveTo>
                <a:cubicBezTo>
                  <a:pt x="2736" y="1"/>
                  <a:pt x="0" y="2736"/>
                  <a:pt x="0" y="6072"/>
                </a:cubicBezTo>
                <a:cubicBezTo>
                  <a:pt x="0" y="9441"/>
                  <a:pt x="2736" y="12176"/>
                  <a:pt x="6105" y="12176"/>
                </a:cubicBezTo>
                <a:cubicBezTo>
                  <a:pt x="9474" y="12176"/>
                  <a:pt x="12176" y="9441"/>
                  <a:pt x="12176" y="6072"/>
                </a:cubicBezTo>
                <a:cubicBezTo>
                  <a:pt x="12176" y="2736"/>
                  <a:pt x="9474" y="1"/>
                  <a:pt x="61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3"/>
          <p:cNvSpPr/>
          <p:nvPr/>
        </p:nvSpPr>
        <p:spPr>
          <a:xfrm flipH="1">
            <a:off x="4534684" y="1980988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3"/>
          <p:cNvSpPr/>
          <p:nvPr/>
        </p:nvSpPr>
        <p:spPr>
          <a:xfrm flipH="1">
            <a:off x="171709" y="23981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0" name="Google Shape;150;p3"/>
          <p:cNvCxnSpPr/>
          <p:nvPr/>
        </p:nvCxnSpPr>
        <p:spPr>
          <a:xfrm>
            <a:off x="3087925" y="2541875"/>
            <a:ext cx="0" cy="59370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" name="Google Shape;151;p3"/>
          <p:cNvCxnSpPr/>
          <p:nvPr/>
        </p:nvCxnSpPr>
        <p:spPr>
          <a:xfrm>
            <a:off x="1981225" y="2541875"/>
            <a:ext cx="0" cy="59370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2" name="Google Shape;152;p3"/>
          <p:cNvSpPr txBox="1"/>
          <p:nvPr>
            <p:ph type="title"/>
          </p:nvPr>
        </p:nvSpPr>
        <p:spPr>
          <a:xfrm flipH="1">
            <a:off x="779075" y="720000"/>
            <a:ext cx="3511200" cy="16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5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153" name="Google Shape;153;p3"/>
          <p:cNvSpPr txBox="1"/>
          <p:nvPr>
            <p:ph hasCustomPrompt="1" idx="2" type="title"/>
          </p:nvPr>
        </p:nvSpPr>
        <p:spPr>
          <a:xfrm flipH="1">
            <a:off x="1981224" y="2338500"/>
            <a:ext cx="1106700" cy="98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54" name="Google Shape;154;p3"/>
          <p:cNvSpPr txBox="1"/>
          <p:nvPr>
            <p:ph idx="1" type="subTitle"/>
          </p:nvPr>
        </p:nvSpPr>
        <p:spPr>
          <a:xfrm flipH="1">
            <a:off x="1162274" y="3434200"/>
            <a:ext cx="2744700" cy="67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BLANK_11_1_1">
    <p:bg>
      <p:bgPr>
        <a:solidFill>
          <a:schemeClr val="lt1"/>
        </a:solidFill>
      </p:bgPr>
    </p:bg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9" name="Google Shape;559;p21"/>
          <p:cNvGrpSpPr/>
          <p:nvPr/>
        </p:nvGrpSpPr>
        <p:grpSpPr>
          <a:xfrm>
            <a:off x="-1541150" y="-229986"/>
            <a:ext cx="12182784" cy="7123757"/>
            <a:chOff x="-1541150" y="-229986"/>
            <a:chExt cx="12182784" cy="7123757"/>
          </a:xfrm>
        </p:grpSpPr>
        <p:sp>
          <p:nvSpPr>
            <p:cNvPr id="560" name="Google Shape;560;p21"/>
            <p:cNvSpPr/>
            <p:nvPr/>
          </p:nvSpPr>
          <p:spPr>
            <a:xfrm flipH="1" rot="10800000">
              <a:off x="-1541150" y="-229986"/>
              <a:ext cx="12182784" cy="3291486"/>
            </a:xfrm>
            <a:custGeom>
              <a:rect b="b" l="l" r="r" t="t"/>
              <a:pathLst>
                <a:path extrusionOk="0" h="185776" w="296346">
                  <a:moveTo>
                    <a:pt x="66710" y="0"/>
                  </a:moveTo>
                  <a:cubicBezTo>
                    <a:pt x="57325" y="0"/>
                    <a:pt x="46367" y="1938"/>
                    <a:pt x="38628" y="7210"/>
                  </a:cubicBezTo>
                  <a:cubicBezTo>
                    <a:pt x="31323" y="12114"/>
                    <a:pt x="28521" y="20586"/>
                    <a:pt x="26553" y="28792"/>
                  </a:cubicBezTo>
                  <a:cubicBezTo>
                    <a:pt x="20782" y="53143"/>
                    <a:pt x="15011" y="77561"/>
                    <a:pt x="9207" y="101911"/>
                  </a:cubicBezTo>
                  <a:cubicBezTo>
                    <a:pt x="5872" y="115955"/>
                    <a:pt x="2536" y="130098"/>
                    <a:pt x="935" y="144475"/>
                  </a:cubicBezTo>
                  <a:cubicBezTo>
                    <a:pt x="334" y="149812"/>
                    <a:pt x="1" y="155483"/>
                    <a:pt x="2436" y="160320"/>
                  </a:cubicBezTo>
                  <a:cubicBezTo>
                    <a:pt x="4938" y="165323"/>
                    <a:pt x="9941" y="168526"/>
                    <a:pt x="14978" y="170961"/>
                  </a:cubicBezTo>
                  <a:cubicBezTo>
                    <a:pt x="30322" y="178233"/>
                    <a:pt x="47568" y="180067"/>
                    <a:pt x="64513" y="181502"/>
                  </a:cubicBezTo>
                  <a:cubicBezTo>
                    <a:pt x="98555" y="184344"/>
                    <a:pt x="132751" y="185776"/>
                    <a:pt x="166934" y="185776"/>
                  </a:cubicBezTo>
                  <a:cubicBezTo>
                    <a:pt x="182894" y="185776"/>
                    <a:pt x="198851" y="185464"/>
                    <a:pt x="214787" y="184837"/>
                  </a:cubicBezTo>
                  <a:cubicBezTo>
                    <a:pt x="239939" y="183870"/>
                    <a:pt x="267558" y="180901"/>
                    <a:pt x="284737" y="162521"/>
                  </a:cubicBezTo>
                  <a:cubicBezTo>
                    <a:pt x="289341" y="157618"/>
                    <a:pt x="292977" y="151680"/>
                    <a:pt x="294478" y="145176"/>
                  </a:cubicBezTo>
                  <a:cubicBezTo>
                    <a:pt x="296346" y="137137"/>
                    <a:pt x="294978" y="128664"/>
                    <a:pt x="293710" y="120491"/>
                  </a:cubicBezTo>
                  <a:cubicBezTo>
                    <a:pt x="287973" y="82998"/>
                    <a:pt x="285171" y="45071"/>
                    <a:pt x="285371" y="7110"/>
                  </a:cubicBezTo>
                  <a:lnTo>
                    <a:pt x="285371" y="7110"/>
                  </a:lnTo>
                  <a:cubicBezTo>
                    <a:pt x="274463" y="15783"/>
                    <a:pt x="261020" y="21287"/>
                    <a:pt x="247144" y="22788"/>
                  </a:cubicBezTo>
                  <a:cubicBezTo>
                    <a:pt x="240973" y="23455"/>
                    <a:pt x="234468" y="23422"/>
                    <a:pt x="229098" y="26557"/>
                  </a:cubicBezTo>
                  <a:cubicBezTo>
                    <a:pt x="219658" y="32028"/>
                    <a:pt x="216188" y="45871"/>
                    <a:pt x="205648" y="48640"/>
                  </a:cubicBezTo>
                  <a:cubicBezTo>
                    <a:pt x="204171" y="49025"/>
                    <a:pt x="202641" y="49161"/>
                    <a:pt x="201085" y="49161"/>
                  </a:cubicBezTo>
                  <a:cubicBezTo>
                    <a:pt x="197377" y="49161"/>
                    <a:pt x="193524" y="48390"/>
                    <a:pt x="189920" y="48390"/>
                  </a:cubicBezTo>
                  <a:cubicBezTo>
                    <a:pt x="187178" y="48390"/>
                    <a:pt x="184579" y="48836"/>
                    <a:pt x="182298" y="50408"/>
                  </a:cubicBezTo>
                  <a:cubicBezTo>
                    <a:pt x="179662" y="52209"/>
                    <a:pt x="178128" y="55145"/>
                    <a:pt x="175659" y="57146"/>
                  </a:cubicBezTo>
                  <a:cubicBezTo>
                    <a:pt x="172925" y="59433"/>
                    <a:pt x="169357" y="60270"/>
                    <a:pt x="165733" y="60270"/>
                  </a:cubicBezTo>
                  <a:cubicBezTo>
                    <a:pt x="164230" y="60270"/>
                    <a:pt x="162717" y="60126"/>
                    <a:pt x="161249" y="59881"/>
                  </a:cubicBezTo>
                  <a:cubicBezTo>
                    <a:pt x="151109" y="58147"/>
                    <a:pt x="141769" y="52142"/>
                    <a:pt x="136065" y="43603"/>
                  </a:cubicBezTo>
                  <a:cubicBezTo>
                    <a:pt x="130627" y="35531"/>
                    <a:pt x="127358" y="24322"/>
                    <a:pt x="117952" y="21554"/>
                  </a:cubicBezTo>
                  <a:cubicBezTo>
                    <a:pt x="111914" y="19753"/>
                    <a:pt x="104776" y="22188"/>
                    <a:pt x="99505" y="18752"/>
                  </a:cubicBezTo>
                  <a:cubicBezTo>
                    <a:pt x="96503" y="16784"/>
                    <a:pt x="94835" y="13381"/>
                    <a:pt x="92600" y="10546"/>
                  </a:cubicBezTo>
                  <a:cubicBezTo>
                    <a:pt x="87096" y="3541"/>
                    <a:pt x="77856" y="339"/>
                    <a:pt x="68983" y="38"/>
                  </a:cubicBezTo>
                  <a:cubicBezTo>
                    <a:pt x="68238" y="13"/>
                    <a:pt x="67479" y="0"/>
                    <a:pt x="667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1"/>
            <p:cNvSpPr/>
            <p:nvPr/>
          </p:nvSpPr>
          <p:spPr>
            <a:xfrm rot="210">
              <a:off x="5744950" y="1528373"/>
              <a:ext cx="4007835" cy="5365275"/>
            </a:xfrm>
            <a:custGeom>
              <a:rect b="b" l="l" r="r" t="t"/>
              <a:pathLst>
                <a:path extrusionOk="0" h="125599" w="49036">
                  <a:moveTo>
                    <a:pt x="18314" y="0"/>
                  </a:moveTo>
                  <a:cubicBezTo>
                    <a:pt x="16921" y="0"/>
                    <a:pt x="15545" y="200"/>
                    <a:pt x="14244" y="701"/>
                  </a:cubicBezTo>
                  <a:cubicBezTo>
                    <a:pt x="10408" y="2202"/>
                    <a:pt x="8140" y="6138"/>
                    <a:pt x="6505" y="9907"/>
                  </a:cubicBezTo>
                  <a:cubicBezTo>
                    <a:pt x="1402" y="21716"/>
                    <a:pt x="1" y="36093"/>
                    <a:pt x="6972" y="46901"/>
                  </a:cubicBezTo>
                  <a:cubicBezTo>
                    <a:pt x="9641" y="51037"/>
                    <a:pt x="13510" y="54706"/>
                    <a:pt x="14077" y="59576"/>
                  </a:cubicBezTo>
                  <a:cubicBezTo>
                    <a:pt x="14644" y="64180"/>
                    <a:pt x="12143" y="68683"/>
                    <a:pt x="12676" y="73253"/>
                  </a:cubicBezTo>
                  <a:cubicBezTo>
                    <a:pt x="13410" y="79390"/>
                    <a:pt x="19348" y="83593"/>
                    <a:pt x="21382" y="89398"/>
                  </a:cubicBezTo>
                  <a:cubicBezTo>
                    <a:pt x="22216" y="91699"/>
                    <a:pt x="22383" y="94234"/>
                    <a:pt x="21916" y="96603"/>
                  </a:cubicBezTo>
                  <a:cubicBezTo>
                    <a:pt x="21182" y="100372"/>
                    <a:pt x="18914" y="103474"/>
                    <a:pt x="17913" y="107110"/>
                  </a:cubicBezTo>
                  <a:cubicBezTo>
                    <a:pt x="16312" y="112948"/>
                    <a:pt x="18180" y="118418"/>
                    <a:pt x="20749" y="123622"/>
                  </a:cubicBezTo>
                  <a:cubicBezTo>
                    <a:pt x="21082" y="124289"/>
                    <a:pt x="21483" y="124990"/>
                    <a:pt x="22083" y="125423"/>
                  </a:cubicBezTo>
                  <a:cubicBezTo>
                    <a:pt x="22221" y="125534"/>
                    <a:pt x="22405" y="125599"/>
                    <a:pt x="22559" y="125599"/>
                  </a:cubicBezTo>
                  <a:cubicBezTo>
                    <a:pt x="22591" y="125599"/>
                    <a:pt x="22621" y="125596"/>
                    <a:pt x="22650" y="125590"/>
                  </a:cubicBezTo>
                  <a:cubicBezTo>
                    <a:pt x="23017" y="125557"/>
                    <a:pt x="23217" y="125090"/>
                    <a:pt x="23317" y="124656"/>
                  </a:cubicBezTo>
                  <a:cubicBezTo>
                    <a:pt x="23484" y="123555"/>
                    <a:pt x="23084" y="122488"/>
                    <a:pt x="22984" y="121387"/>
                  </a:cubicBezTo>
                  <a:cubicBezTo>
                    <a:pt x="22850" y="120253"/>
                    <a:pt x="22884" y="119119"/>
                    <a:pt x="23050" y="117985"/>
                  </a:cubicBezTo>
                  <a:cubicBezTo>
                    <a:pt x="23717" y="113782"/>
                    <a:pt x="26653" y="110946"/>
                    <a:pt x="28654" y="107310"/>
                  </a:cubicBezTo>
                  <a:cubicBezTo>
                    <a:pt x="30989" y="103107"/>
                    <a:pt x="31723" y="98037"/>
                    <a:pt x="30656" y="93367"/>
                  </a:cubicBezTo>
                  <a:cubicBezTo>
                    <a:pt x="29555" y="88630"/>
                    <a:pt x="26753" y="84194"/>
                    <a:pt x="27220" y="79390"/>
                  </a:cubicBezTo>
                  <a:cubicBezTo>
                    <a:pt x="27654" y="75087"/>
                    <a:pt x="30589" y="71418"/>
                    <a:pt x="31356" y="67115"/>
                  </a:cubicBezTo>
                  <a:cubicBezTo>
                    <a:pt x="31890" y="64046"/>
                    <a:pt x="31189" y="60877"/>
                    <a:pt x="31323" y="57708"/>
                  </a:cubicBezTo>
                  <a:cubicBezTo>
                    <a:pt x="31523" y="51604"/>
                    <a:pt x="34759" y="46033"/>
                    <a:pt x="38561" y="41263"/>
                  </a:cubicBezTo>
                  <a:cubicBezTo>
                    <a:pt x="41697" y="37360"/>
                    <a:pt x="45366" y="33691"/>
                    <a:pt x="47101" y="29021"/>
                  </a:cubicBezTo>
                  <a:cubicBezTo>
                    <a:pt x="49036" y="24218"/>
                    <a:pt x="48502" y="18514"/>
                    <a:pt x="45533" y="14311"/>
                  </a:cubicBezTo>
                  <a:cubicBezTo>
                    <a:pt x="44265" y="12509"/>
                    <a:pt x="42664" y="11008"/>
                    <a:pt x="40996" y="9674"/>
                  </a:cubicBezTo>
                  <a:cubicBezTo>
                    <a:pt x="35593" y="5304"/>
                    <a:pt x="29255" y="1902"/>
                    <a:pt x="22483" y="501"/>
                  </a:cubicBezTo>
                  <a:cubicBezTo>
                    <a:pt x="21116" y="200"/>
                    <a:pt x="19706" y="0"/>
                    <a:pt x="183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1"/>
            <p:cNvSpPr/>
            <p:nvPr/>
          </p:nvSpPr>
          <p:spPr>
            <a:xfrm flipH="1" rot="-197">
              <a:off x="2167177" y="1443197"/>
              <a:ext cx="4267848" cy="5119101"/>
            </a:xfrm>
            <a:custGeom>
              <a:rect b="b" l="l" r="r" t="t"/>
              <a:pathLst>
                <a:path extrusionOk="0" h="125599" w="49036">
                  <a:moveTo>
                    <a:pt x="18314" y="0"/>
                  </a:moveTo>
                  <a:cubicBezTo>
                    <a:pt x="16921" y="0"/>
                    <a:pt x="15545" y="200"/>
                    <a:pt x="14244" y="701"/>
                  </a:cubicBezTo>
                  <a:cubicBezTo>
                    <a:pt x="10408" y="2202"/>
                    <a:pt x="8140" y="6138"/>
                    <a:pt x="6505" y="9907"/>
                  </a:cubicBezTo>
                  <a:cubicBezTo>
                    <a:pt x="1402" y="21716"/>
                    <a:pt x="1" y="36093"/>
                    <a:pt x="6972" y="46901"/>
                  </a:cubicBezTo>
                  <a:cubicBezTo>
                    <a:pt x="9641" y="51037"/>
                    <a:pt x="13510" y="54706"/>
                    <a:pt x="14077" y="59576"/>
                  </a:cubicBezTo>
                  <a:cubicBezTo>
                    <a:pt x="14644" y="64180"/>
                    <a:pt x="12143" y="68683"/>
                    <a:pt x="12676" y="73253"/>
                  </a:cubicBezTo>
                  <a:cubicBezTo>
                    <a:pt x="13410" y="79390"/>
                    <a:pt x="19348" y="83593"/>
                    <a:pt x="21382" y="89398"/>
                  </a:cubicBezTo>
                  <a:cubicBezTo>
                    <a:pt x="22216" y="91699"/>
                    <a:pt x="22383" y="94234"/>
                    <a:pt x="21916" y="96603"/>
                  </a:cubicBezTo>
                  <a:cubicBezTo>
                    <a:pt x="21182" y="100372"/>
                    <a:pt x="18914" y="103474"/>
                    <a:pt x="17913" y="107110"/>
                  </a:cubicBezTo>
                  <a:cubicBezTo>
                    <a:pt x="16312" y="112948"/>
                    <a:pt x="18180" y="118418"/>
                    <a:pt x="20749" y="123622"/>
                  </a:cubicBezTo>
                  <a:cubicBezTo>
                    <a:pt x="21082" y="124289"/>
                    <a:pt x="21483" y="124990"/>
                    <a:pt x="22083" y="125423"/>
                  </a:cubicBezTo>
                  <a:cubicBezTo>
                    <a:pt x="22221" y="125534"/>
                    <a:pt x="22405" y="125599"/>
                    <a:pt x="22559" y="125599"/>
                  </a:cubicBezTo>
                  <a:cubicBezTo>
                    <a:pt x="22591" y="125599"/>
                    <a:pt x="22621" y="125596"/>
                    <a:pt x="22650" y="125590"/>
                  </a:cubicBezTo>
                  <a:cubicBezTo>
                    <a:pt x="23017" y="125557"/>
                    <a:pt x="23217" y="125090"/>
                    <a:pt x="23317" y="124656"/>
                  </a:cubicBezTo>
                  <a:cubicBezTo>
                    <a:pt x="23484" y="123555"/>
                    <a:pt x="23084" y="122488"/>
                    <a:pt x="22984" y="121387"/>
                  </a:cubicBezTo>
                  <a:cubicBezTo>
                    <a:pt x="22850" y="120253"/>
                    <a:pt x="22884" y="119119"/>
                    <a:pt x="23050" y="117985"/>
                  </a:cubicBezTo>
                  <a:cubicBezTo>
                    <a:pt x="23717" y="113782"/>
                    <a:pt x="26653" y="110946"/>
                    <a:pt x="28654" y="107310"/>
                  </a:cubicBezTo>
                  <a:cubicBezTo>
                    <a:pt x="30989" y="103107"/>
                    <a:pt x="31723" y="98037"/>
                    <a:pt x="30656" y="93367"/>
                  </a:cubicBezTo>
                  <a:cubicBezTo>
                    <a:pt x="29555" y="88630"/>
                    <a:pt x="26753" y="84194"/>
                    <a:pt x="27220" y="79390"/>
                  </a:cubicBezTo>
                  <a:cubicBezTo>
                    <a:pt x="27654" y="75087"/>
                    <a:pt x="30589" y="71418"/>
                    <a:pt x="31356" y="67115"/>
                  </a:cubicBezTo>
                  <a:cubicBezTo>
                    <a:pt x="31890" y="64046"/>
                    <a:pt x="31189" y="60877"/>
                    <a:pt x="31323" y="57708"/>
                  </a:cubicBezTo>
                  <a:cubicBezTo>
                    <a:pt x="31523" y="51604"/>
                    <a:pt x="34759" y="46033"/>
                    <a:pt x="38561" y="41263"/>
                  </a:cubicBezTo>
                  <a:cubicBezTo>
                    <a:pt x="41697" y="37360"/>
                    <a:pt x="45366" y="33691"/>
                    <a:pt x="47101" y="29021"/>
                  </a:cubicBezTo>
                  <a:cubicBezTo>
                    <a:pt x="49036" y="24218"/>
                    <a:pt x="48502" y="18514"/>
                    <a:pt x="45533" y="14311"/>
                  </a:cubicBezTo>
                  <a:cubicBezTo>
                    <a:pt x="44265" y="12509"/>
                    <a:pt x="42664" y="11008"/>
                    <a:pt x="40996" y="9674"/>
                  </a:cubicBezTo>
                  <a:cubicBezTo>
                    <a:pt x="35593" y="5304"/>
                    <a:pt x="29255" y="1902"/>
                    <a:pt x="22483" y="501"/>
                  </a:cubicBezTo>
                  <a:cubicBezTo>
                    <a:pt x="21116" y="200"/>
                    <a:pt x="19706" y="0"/>
                    <a:pt x="183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1"/>
            <p:cNvSpPr/>
            <p:nvPr/>
          </p:nvSpPr>
          <p:spPr>
            <a:xfrm flipH="1" rot="-197">
              <a:off x="-757098" y="1740848"/>
              <a:ext cx="4267848" cy="4821432"/>
            </a:xfrm>
            <a:custGeom>
              <a:rect b="b" l="l" r="r" t="t"/>
              <a:pathLst>
                <a:path extrusionOk="0" h="125599" w="49036">
                  <a:moveTo>
                    <a:pt x="18314" y="0"/>
                  </a:moveTo>
                  <a:cubicBezTo>
                    <a:pt x="16921" y="0"/>
                    <a:pt x="15545" y="200"/>
                    <a:pt x="14244" y="701"/>
                  </a:cubicBezTo>
                  <a:cubicBezTo>
                    <a:pt x="10408" y="2202"/>
                    <a:pt x="8140" y="6138"/>
                    <a:pt x="6505" y="9907"/>
                  </a:cubicBezTo>
                  <a:cubicBezTo>
                    <a:pt x="1402" y="21716"/>
                    <a:pt x="1" y="36093"/>
                    <a:pt x="6972" y="46901"/>
                  </a:cubicBezTo>
                  <a:cubicBezTo>
                    <a:pt x="9641" y="51037"/>
                    <a:pt x="13510" y="54706"/>
                    <a:pt x="14077" y="59576"/>
                  </a:cubicBezTo>
                  <a:cubicBezTo>
                    <a:pt x="14644" y="64180"/>
                    <a:pt x="12143" y="68683"/>
                    <a:pt x="12676" y="73253"/>
                  </a:cubicBezTo>
                  <a:cubicBezTo>
                    <a:pt x="13410" y="79390"/>
                    <a:pt x="19348" y="83593"/>
                    <a:pt x="21382" y="89398"/>
                  </a:cubicBezTo>
                  <a:cubicBezTo>
                    <a:pt x="22216" y="91699"/>
                    <a:pt x="22383" y="94234"/>
                    <a:pt x="21916" y="96603"/>
                  </a:cubicBezTo>
                  <a:cubicBezTo>
                    <a:pt x="21182" y="100372"/>
                    <a:pt x="18914" y="103474"/>
                    <a:pt x="17913" y="107110"/>
                  </a:cubicBezTo>
                  <a:cubicBezTo>
                    <a:pt x="16312" y="112948"/>
                    <a:pt x="18180" y="118418"/>
                    <a:pt x="20749" y="123622"/>
                  </a:cubicBezTo>
                  <a:cubicBezTo>
                    <a:pt x="21082" y="124289"/>
                    <a:pt x="21483" y="124990"/>
                    <a:pt x="22083" y="125423"/>
                  </a:cubicBezTo>
                  <a:cubicBezTo>
                    <a:pt x="22221" y="125534"/>
                    <a:pt x="22405" y="125599"/>
                    <a:pt x="22559" y="125599"/>
                  </a:cubicBezTo>
                  <a:cubicBezTo>
                    <a:pt x="22591" y="125599"/>
                    <a:pt x="22621" y="125596"/>
                    <a:pt x="22650" y="125590"/>
                  </a:cubicBezTo>
                  <a:cubicBezTo>
                    <a:pt x="23017" y="125557"/>
                    <a:pt x="23217" y="125090"/>
                    <a:pt x="23317" y="124656"/>
                  </a:cubicBezTo>
                  <a:cubicBezTo>
                    <a:pt x="23484" y="123555"/>
                    <a:pt x="23084" y="122488"/>
                    <a:pt x="22984" y="121387"/>
                  </a:cubicBezTo>
                  <a:cubicBezTo>
                    <a:pt x="22850" y="120253"/>
                    <a:pt x="22884" y="119119"/>
                    <a:pt x="23050" y="117985"/>
                  </a:cubicBezTo>
                  <a:cubicBezTo>
                    <a:pt x="23717" y="113782"/>
                    <a:pt x="26653" y="110946"/>
                    <a:pt x="28654" y="107310"/>
                  </a:cubicBezTo>
                  <a:cubicBezTo>
                    <a:pt x="30989" y="103107"/>
                    <a:pt x="31723" y="98037"/>
                    <a:pt x="30656" y="93367"/>
                  </a:cubicBezTo>
                  <a:cubicBezTo>
                    <a:pt x="29555" y="88630"/>
                    <a:pt x="26753" y="84194"/>
                    <a:pt x="27220" y="79390"/>
                  </a:cubicBezTo>
                  <a:cubicBezTo>
                    <a:pt x="27654" y="75087"/>
                    <a:pt x="30589" y="71418"/>
                    <a:pt x="31356" y="67115"/>
                  </a:cubicBezTo>
                  <a:cubicBezTo>
                    <a:pt x="31890" y="64046"/>
                    <a:pt x="31189" y="60877"/>
                    <a:pt x="31323" y="57708"/>
                  </a:cubicBezTo>
                  <a:cubicBezTo>
                    <a:pt x="31523" y="51604"/>
                    <a:pt x="34759" y="46033"/>
                    <a:pt x="38561" y="41263"/>
                  </a:cubicBezTo>
                  <a:cubicBezTo>
                    <a:pt x="41697" y="37360"/>
                    <a:pt x="45366" y="33691"/>
                    <a:pt x="47101" y="29021"/>
                  </a:cubicBezTo>
                  <a:cubicBezTo>
                    <a:pt x="49036" y="24218"/>
                    <a:pt x="48502" y="18514"/>
                    <a:pt x="45533" y="14311"/>
                  </a:cubicBezTo>
                  <a:cubicBezTo>
                    <a:pt x="44265" y="12509"/>
                    <a:pt x="42664" y="11008"/>
                    <a:pt x="40996" y="9674"/>
                  </a:cubicBezTo>
                  <a:cubicBezTo>
                    <a:pt x="35593" y="5304"/>
                    <a:pt x="29255" y="1902"/>
                    <a:pt x="22483" y="501"/>
                  </a:cubicBezTo>
                  <a:cubicBezTo>
                    <a:pt x="21116" y="200"/>
                    <a:pt x="19706" y="0"/>
                    <a:pt x="183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4" name="Google Shape;564;p21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565" name="Google Shape;565;p21"/>
          <p:cNvSpPr txBox="1"/>
          <p:nvPr>
            <p:ph hasCustomPrompt="1" idx="2" type="title"/>
          </p:nvPr>
        </p:nvSpPr>
        <p:spPr>
          <a:xfrm>
            <a:off x="713213" y="3010675"/>
            <a:ext cx="1639500" cy="66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33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66" name="Google Shape;566;p21"/>
          <p:cNvSpPr txBox="1"/>
          <p:nvPr>
            <p:ph hasCustomPrompt="1" idx="3" type="title"/>
          </p:nvPr>
        </p:nvSpPr>
        <p:spPr>
          <a:xfrm>
            <a:off x="3770250" y="3010675"/>
            <a:ext cx="1639500" cy="66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33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67" name="Google Shape;567;p21"/>
          <p:cNvSpPr txBox="1"/>
          <p:nvPr>
            <p:ph hasCustomPrompt="1" idx="4" type="title"/>
          </p:nvPr>
        </p:nvSpPr>
        <p:spPr>
          <a:xfrm>
            <a:off x="6791275" y="3010675"/>
            <a:ext cx="1639500" cy="66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33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68" name="Google Shape;568;p21"/>
          <p:cNvSpPr txBox="1"/>
          <p:nvPr>
            <p:ph idx="1" type="subTitle"/>
          </p:nvPr>
        </p:nvSpPr>
        <p:spPr>
          <a:xfrm>
            <a:off x="844625" y="3620100"/>
            <a:ext cx="1376700" cy="8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21"/>
          <p:cNvSpPr txBox="1"/>
          <p:nvPr>
            <p:ph idx="5" type="subTitle"/>
          </p:nvPr>
        </p:nvSpPr>
        <p:spPr>
          <a:xfrm>
            <a:off x="3901657" y="3620100"/>
            <a:ext cx="1376700" cy="8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21"/>
          <p:cNvSpPr txBox="1"/>
          <p:nvPr>
            <p:ph idx="6" type="subTitle"/>
          </p:nvPr>
        </p:nvSpPr>
        <p:spPr>
          <a:xfrm>
            <a:off x="6922677" y="3620100"/>
            <a:ext cx="1376700" cy="8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3">
  <p:cSld name="CUSTOM_2_1"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22"/>
          <p:cNvSpPr txBox="1"/>
          <p:nvPr>
            <p:ph idx="1" type="subTitle"/>
          </p:nvPr>
        </p:nvSpPr>
        <p:spPr>
          <a:xfrm>
            <a:off x="6137925" y="2978475"/>
            <a:ext cx="21051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73" name="Google Shape;573;p22"/>
          <p:cNvSpPr txBox="1"/>
          <p:nvPr>
            <p:ph idx="2" type="subTitle"/>
          </p:nvPr>
        </p:nvSpPr>
        <p:spPr>
          <a:xfrm>
            <a:off x="900975" y="2978475"/>
            <a:ext cx="21051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74" name="Google Shape;574;p22"/>
          <p:cNvSpPr txBox="1"/>
          <p:nvPr>
            <p:ph idx="3" type="subTitle"/>
          </p:nvPr>
        </p:nvSpPr>
        <p:spPr>
          <a:xfrm>
            <a:off x="3519450" y="3956350"/>
            <a:ext cx="21051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75" name="Google Shape;575;p22"/>
          <p:cNvSpPr/>
          <p:nvPr/>
        </p:nvSpPr>
        <p:spPr>
          <a:xfrm flipH="1" rot="10800000">
            <a:off x="1138958" y="3719748"/>
            <a:ext cx="8223723" cy="1720704"/>
          </a:xfrm>
          <a:custGeom>
            <a:rect b="b" l="l" r="r" t="t"/>
            <a:pathLst>
              <a:path extrusionOk="0" h="43120" w="132957">
                <a:moveTo>
                  <a:pt x="1" y="1"/>
                </a:moveTo>
                <a:cubicBezTo>
                  <a:pt x="1" y="1"/>
                  <a:pt x="11158" y="24994"/>
                  <a:pt x="31259" y="24994"/>
                </a:cubicBezTo>
                <a:cubicBezTo>
                  <a:pt x="35262" y="24994"/>
                  <a:pt x="39619" y="24003"/>
                  <a:pt x="44313" y="21626"/>
                </a:cubicBezTo>
                <a:cubicBezTo>
                  <a:pt x="57230" y="15087"/>
                  <a:pt x="67816" y="11920"/>
                  <a:pt x="75470" y="11920"/>
                </a:cubicBezTo>
                <a:cubicBezTo>
                  <a:pt x="84568" y="11920"/>
                  <a:pt x="89525" y="16394"/>
                  <a:pt x="89333" y="24995"/>
                </a:cubicBezTo>
                <a:cubicBezTo>
                  <a:pt x="89129" y="34113"/>
                  <a:pt x="98552" y="43120"/>
                  <a:pt x="109512" y="43120"/>
                </a:cubicBezTo>
                <a:cubicBezTo>
                  <a:pt x="117567" y="43120"/>
                  <a:pt x="126452" y="38255"/>
                  <a:pt x="132956" y="24995"/>
                </a:cubicBezTo>
                <a:lnTo>
                  <a:pt x="13295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6" name="Google Shape;576;p22"/>
          <p:cNvGrpSpPr/>
          <p:nvPr/>
        </p:nvGrpSpPr>
        <p:grpSpPr>
          <a:xfrm flipH="1">
            <a:off x="-1318772" y="1737765"/>
            <a:ext cx="1947310" cy="1947310"/>
            <a:chOff x="624503" y="61115"/>
            <a:chExt cx="1947310" cy="1947310"/>
          </a:xfrm>
        </p:grpSpPr>
        <p:sp>
          <p:nvSpPr>
            <p:cNvPr id="577" name="Google Shape;577;p22"/>
            <p:cNvSpPr/>
            <p:nvPr/>
          </p:nvSpPr>
          <p:spPr>
            <a:xfrm>
              <a:off x="2048296" y="171379"/>
              <a:ext cx="413839" cy="413221"/>
            </a:xfrm>
            <a:custGeom>
              <a:rect b="b" l="l" r="r" t="t"/>
              <a:pathLst>
                <a:path extrusionOk="0" h="12693" w="12712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2"/>
            <p:cNvSpPr/>
            <p:nvPr/>
          </p:nvSpPr>
          <p:spPr>
            <a:xfrm>
              <a:off x="1913778" y="112617"/>
              <a:ext cx="605914" cy="605881"/>
            </a:xfrm>
            <a:custGeom>
              <a:rect b="b" l="l" r="r" t="t"/>
              <a:pathLst>
                <a:path extrusionOk="0" h="18611" w="18612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2"/>
            <p:cNvSpPr/>
            <p:nvPr/>
          </p:nvSpPr>
          <p:spPr>
            <a:xfrm>
              <a:off x="1807747" y="84132"/>
              <a:ext cx="742254" cy="742221"/>
            </a:xfrm>
            <a:custGeom>
              <a:rect b="b" l="l" r="r" t="t"/>
              <a:pathLst>
                <a:path extrusionOk="0" h="22799" w="2280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2"/>
            <p:cNvSpPr/>
            <p:nvPr/>
          </p:nvSpPr>
          <p:spPr>
            <a:xfrm>
              <a:off x="1715063" y="68375"/>
              <a:ext cx="850076" cy="849458"/>
            </a:xfrm>
            <a:custGeom>
              <a:rect b="b" l="l" r="r" t="t"/>
              <a:pathLst>
                <a:path extrusionOk="0" h="26093" w="26112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2"/>
            <p:cNvSpPr/>
            <p:nvPr/>
          </p:nvSpPr>
          <p:spPr>
            <a:xfrm>
              <a:off x="1632047" y="61115"/>
              <a:ext cx="939147" cy="939114"/>
            </a:xfrm>
            <a:custGeom>
              <a:rect b="b" l="l" r="r" t="t"/>
              <a:pathLst>
                <a:path extrusionOk="0" h="28847" w="28848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2"/>
            <p:cNvSpPr/>
            <p:nvPr/>
          </p:nvSpPr>
          <p:spPr>
            <a:xfrm>
              <a:off x="1555706" y="62320"/>
              <a:ext cx="1016107" cy="1016074"/>
            </a:xfrm>
            <a:custGeom>
              <a:rect b="b" l="l" r="r" t="t"/>
              <a:pathLst>
                <a:path extrusionOk="0" h="31211" w="31212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2"/>
            <p:cNvSpPr/>
            <p:nvPr/>
          </p:nvSpPr>
          <p:spPr>
            <a:xfrm>
              <a:off x="1484215" y="66552"/>
              <a:ext cx="1082128" cy="1081510"/>
            </a:xfrm>
            <a:custGeom>
              <a:rect b="b" l="l" r="r" t="t"/>
              <a:pathLst>
                <a:path extrusionOk="0" h="33221" w="3324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2"/>
            <p:cNvSpPr/>
            <p:nvPr/>
          </p:nvSpPr>
          <p:spPr>
            <a:xfrm>
              <a:off x="1417575" y="76254"/>
              <a:ext cx="1139685" cy="1139067"/>
            </a:xfrm>
            <a:custGeom>
              <a:rect b="b" l="l" r="r" t="t"/>
              <a:pathLst>
                <a:path extrusionOk="0" h="34989" w="35008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2"/>
            <p:cNvSpPr/>
            <p:nvPr/>
          </p:nvSpPr>
          <p:spPr>
            <a:xfrm>
              <a:off x="1355786" y="90187"/>
              <a:ext cx="1188160" cy="1188160"/>
            </a:xfrm>
            <a:custGeom>
              <a:rect b="b" l="l" r="r" t="t"/>
              <a:pathLst>
                <a:path extrusionOk="0" h="36497" w="36497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2"/>
            <p:cNvSpPr/>
            <p:nvPr/>
          </p:nvSpPr>
          <p:spPr>
            <a:xfrm>
              <a:off x="1295787" y="106530"/>
              <a:ext cx="1231165" cy="1230579"/>
            </a:xfrm>
            <a:custGeom>
              <a:rect b="b" l="l" r="r" t="t"/>
              <a:pathLst>
                <a:path extrusionOk="0" h="37800" w="37818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2"/>
            <p:cNvSpPr/>
            <p:nvPr/>
          </p:nvSpPr>
          <p:spPr>
            <a:xfrm>
              <a:off x="1239467" y="126551"/>
              <a:ext cx="1267496" cy="1266910"/>
            </a:xfrm>
            <a:custGeom>
              <a:rect b="b" l="l" r="r" t="t"/>
              <a:pathLst>
                <a:path extrusionOk="0" h="38916" w="38934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2"/>
            <p:cNvSpPr/>
            <p:nvPr/>
          </p:nvSpPr>
          <p:spPr>
            <a:xfrm>
              <a:off x="1186142" y="148949"/>
              <a:ext cx="1297805" cy="1299042"/>
            </a:xfrm>
            <a:custGeom>
              <a:rect b="b" l="l" r="r" t="t"/>
              <a:pathLst>
                <a:path extrusionOk="0" h="39903" w="39865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2"/>
            <p:cNvSpPr/>
            <p:nvPr/>
          </p:nvSpPr>
          <p:spPr>
            <a:xfrm>
              <a:off x="1135258" y="174993"/>
              <a:ext cx="1323849" cy="1323882"/>
            </a:xfrm>
            <a:custGeom>
              <a:rect b="b" l="l" r="r" t="t"/>
              <a:pathLst>
                <a:path extrusionOk="0" h="40666" w="40665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2"/>
            <p:cNvSpPr/>
            <p:nvPr/>
          </p:nvSpPr>
          <p:spPr>
            <a:xfrm>
              <a:off x="1086165" y="202893"/>
              <a:ext cx="1345075" cy="1344456"/>
            </a:xfrm>
            <a:custGeom>
              <a:rect b="b" l="l" r="r" t="t"/>
              <a:pathLst>
                <a:path extrusionOk="0" h="41298" w="41317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2"/>
            <p:cNvSpPr/>
            <p:nvPr/>
          </p:nvSpPr>
          <p:spPr>
            <a:xfrm>
              <a:off x="1040132" y="233169"/>
              <a:ext cx="1360799" cy="1360832"/>
            </a:xfrm>
            <a:custGeom>
              <a:rect b="b" l="l" r="r" t="t"/>
              <a:pathLst>
                <a:path extrusionOk="0" h="41801" w="4180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2"/>
            <p:cNvSpPr/>
            <p:nvPr/>
          </p:nvSpPr>
          <p:spPr>
            <a:xfrm>
              <a:off x="995890" y="265268"/>
              <a:ext cx="1372323" cy="1372356"/>
            </a:xfrm>
            <a:custGeom>
              <a:rect b="b" l="l" r="r" t="t"/>
              <a:pathLst>
                <a:path extrusionOk="0" h="42155" w="42154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2"/>
            <p:cNvSpPr/>
            <p:nvPr/>
          </p:nvSpPr>
          <p:spPr>
            <a:xfrm>
              <a:off x="954676" y="299809"/>
              <a:ext cx="1379616" cy="1380234"/>
            </a:xfrm>
            <a:custGeom>
              <a:rect b="b" l="l" r="r" t="t"/>
              <a:pathLst>
                <a:path extrusionOk="0" h="42397" w="42378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2"/>
            <p:cNvSpPr/>
            <p:nvPr/>
          </p:nvSpPr>
          <p:spPr>
            <a:xfrm>
              <a:off x="914698" y="336791"/>
              <a:ext cx="1382025" cy="1382611"/>
            </a:xfrm>
            <a:custGeom>
              <a:rect b="b" l="l" r="r" t="t"/>
              <a:pathLst>
                <a:path extrusionOk="0" h="42470" w="42452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2"/>
            <p:cNvSpPr/>
            <p:nvPr/>
          </p:nvSpPr>
          <p:spPr>
            <a:xfrm>
              <a:off x="877130" y="375564"/>
              <a:ext cx="1381439" cy="1380820"/>
            </a:xfrm>
            <a:custGeom>
              <a:rect b="b" l="l" r="r" t="t"/>
              <a:pathLst>
                <a:path extrusionOk="0" h="42415" w="42434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2"/>
            <p:cNvSpPr/>
            <p:nvPr/>
          </p:nvSpPr>
          <p:spPr>
            <a:xfrm>
              <a:off x="842003" y="416746"/>
              <a:ext cx="1375351" cy="1374765"/>
            </a:xfrm>
            <a:custGeom>
              <a:rect b="b" l="l" r="r" t="t"/>
              <a:pathLst>
                <a:path extrusionOk="0" h="42229" w="42247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2"/>
            <p:cNvSpPr/>
            <p:nvPr/>
          </p:nvSpPr>
          <p:spPr>
            <a:xfrm>
              <a:off x="808666" y="459751"/>
              <a:ext cx="1365682" cy="1365682"/>
            </a:xfrm>
            <a:custGeom>
              <a:rect b="b" l="l" r="r" t="t"/>
              <a:pathLst>
                <a:path extrusionOk="0" h="41950" w="4195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2"/>
            <p:cNvSpPr/>
            <p:nvPr/>
          </p:nvSpPr>
          <p:spPr>
            <a:xfrm>
              <a:off x="777186" y="505198"/>
              <a:ext cx="1351716" cy="1351749"/>
            </a:xfrm>
            <a:custGeom>
              <a:rect b="b" l="l" r="r" t="t"/>
              <a:pathLst>
                <a:path extrusionOk="0" h="41522" w="41521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2"/>
            <p:cNvSpPr/>
            <p:nvPr/>
          </p:nvSpPr>
          <p:spPr>
            <a:xfrm>
              <a:off x="748700" y="553087"/>
              <a:ext cx="1332346" cy="1331727"/>
            </a:xfrm>
            <a:custGeom>
              <a:rect b="b" l="l" r="r" t="t"/>
              <a:pathLst>
                <a:path extrusionOk="0" h="40907" w="40926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2"/>
            <p:cNvSpPr/>
            <p:nvPr/>
          </p:nvSpPr>
          <p:spPr>
            <a:xfrm>
              <a:off x="722656" y="602766"/>
              <a:ext cx="1308711" cy="1308092"/>
            </a:xfrm>
            <a:custGeom>
              <a:rect b="b" l="l" r="r" t="t"/>
              <a:pathLst>
                <a:path extrusionOk="0" h="40181" w="4020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2"/>
            <p:cNvSpPr/>
            <p:nvPr/>
          </p:nvSpPr>
          <p:spPr>
            <a:xfrm>
              <a:off x="699021" y="654854"/>
              <a:ext cx="1279021" cy="1280258"/>
            </a:xfrm>
            <a:custGeom>
              <a:rect b="b" l="l" r="r" t="t"/>
              <a:pathLst>
                <a:path extrusionOk="0" h="39326" w="39288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2"/>
            <p:cNvSpPr/>
            <p:nvPr/>
          </p:nvSpPr>
          <p:spPr>
            <a:xfrm>
              <a:off x="677209" y="710588"/>
              <a:ext cx="1245717" cy="1245099"/>
            </a:xfrm>
            <a:custGeom>
              <a:rect b="b" l="l" r="r" t="t"/>
              <a:pathLst>
                <a:path extrusionOk="0" h="38246" w="38265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2"/>
            <p:cNvSpPr/>
            <p:nvPr/>
          </p:nvSpPr>
          <p:spPr>
            <a:xfrm>
              <a:off x="659630" y="768764"/>
              <a:ext cx="1205707" cy="1205707"/>
            </a:xfrm>
            <a:custGeom>
              <a:rect b="b" l="l" r="r" t="t"/>
              <a:pathLst>
                <a:path extrusionOk="0" h="37036" w="37036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2"/>
            <p:cNvSpPr/>
            <p:nvPr/>
          </p:nvSpPr>
          <p:spPr>
            <a:xfrm>
              <a:off x="644492" y="829967"/>
              <a:ext cx="1158470" cy="1159056"/>
            </a:xfrm>
            <a:custGeom>
              <a:rect b="b" l="l" r="r" t="t"/>
              <a:pathLst>
                <a:path extrusionOk="0" h="35603" w="35585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2"/>
            <p:cNvSpPr/>
            <p:nvPr/>
          </p:nvSpPr>
          <p:spPr>
            <a:xfrm>
              <a:off x="632967" y="895402"/>
              <a:ext cx="1105763" cy="1103907"/>
            </a:xfrm>
            <a:custGeom>
              <a:rect b="b" l="l" r="r" t="t"/>
              <a:pathLst>
                <a:path extrusionOk="0" h="33909" w="33966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2"/>
            <p:cNvSpPr/>
            <p:nvPr/>
          </p:nvSpPr>
          <p:spPr>
            <a:xfrm>
              <a:off x="626293" y="963866"/>
              <a:ext cx="1042769" cy="1042672"/>
            </a:xfrm>
            <a:custGeom>
              <a:rect b="b" l="l" r="r" t="t"/>
              <a:pathLst>
                <a:path extrusionOk="0" h="32028" w="32031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2"/>
            <p:cNvSpPr/>
            <p:nvPr/>
          </p:nvSpPr>
          <p:spPr>
            <a:xfrm>
              <a:off x="624503" y="1038384"/>
              <a:ext cx="970627" cy="970041"/>
            </a:xfrm>
            <a:custGeom>
              <a:rect b="b" l="l" r="r" t="t"/>
              <a:pathLst>
                <a:path extrusionOk="0" h="29797" w="29815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2"/>
            <p:cNvSpPr/>
            <p:nvPr/>
          </p:nvSpPr>
          <p:spPr>
            <a:xfrm>
              <a:off x="628116" y="1118339"/>
              <a:ext cx="886440" cy="886440"/>
            </a:xfrm>
            <a:custGeom>
              <a:rect b="b" l="l" r="r" t="t"/>
              <a:pathLst>
                <a:path extrusionOk="0" h="27229" w="27229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2"/>
            <p:cNvSpPr/>
            <p:nvPr/>
          </p:nvSpPr>
          <p:spPr>
            <a:xfrm>
              <a:off x="639641" y="1207410"/>
              <a:ext cx="786464" cy="785845"/>
            </a:xfrm>
            <a:custGeom>
              <a:rect b="b" l="l" r="r" t="t"/>
              <a:pathLst>
                <a:path extrusionOk="0" h="24139" w="24158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2"/>
            <p:cNvSpPr/>
            <p:nvPr/>
          </p:nvSpPr>
          <p:spPr>
            <a:xfrm>
              <a:off x="663276" y="1306767"/>
              <a:ext cx="662852" cy="662885"/>
            </a:xfrm>
            <a:custGeom>
              <a:rect b="b" l="l" r="r" t="t"/>
              <a:pathLst>
                <a:path extrusionOk="0" h="20362" w="20361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2"/>
            <p:cNvSpPr/>
            <p:nvPr/>
          </p:nvSpPr>
          <p:spPr>
            <a:xfrm>
              <a:off x="706899" y="1427970"/>
              <a:ext cx="498645" cy="498645"/>
            </a:xfrm>
            <a:custGeom>
              <a:rect b="b" l="l" r="r" t="t"/>
              <a:pathLst>
                <a:path extrusionOk="0" h="15317" w="15317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2"/>
            <p:cNvSpPr/>
            <p:nvPr/>
          </p:nvSpPr>
          <p:spPr>
            <a:xfrm>
              <a:off x="811694" y="1609106"/>
              <a:ext cx="211510" cy="211477"/>
            </a:xfrm>
            <a:custGeom>
              <a:rect b="b" l="l" r="r" t="t"/>
              <a:pathLst>
                <a:path extrusionOk="0" h="6496" w="6497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3" name="Google Shape;613;p22"/>
          <p:cNvSpPr/>
          <p:nvPr/>
        </p:nvSpPr>
        <p:spPr>
          <a:xfrm flipH="1" rot="10800000">
            <a:off x="-208700" y="-395082"/>
            <a:ext cx="9561417" cy="1192382"/>
          </a:xfrm>
          <a:custGeom>
            <a:rect b="b" l="l" r="r" t="t"/>
            <a:pathLst>
              <a:path extrusionOk="0" h="54335" w="164916">
                <a:moveTo>
                  <a:pt x="37882" y="1"/>
                </a:moveTo>
                <a:cubicBezTo>
                  <a:pt x="35111" y="1"/>
                  <a:pt x="32343" y="342"/>
                  <a:pt x="29655" y="963"/>
                </a:cubicBezTo>
                <a:cubicBezTo>
                  <a:pt x="25219" y="1997"/>
                  <a:pt x="20816" y="3498"/>
                  <a:pt x="16913" y="5900"/>
                </a:cubicBezTo>
                <a:cubicBezTo>
                  <a:pt x="16513" y="6134"/>
                  <a:pt x="16079" y="6434"/>
                  <a:pt x="15679" y="6667"/>
                </a:cubicBezTo>
                <a:cubicBezTo>
                  <a:pt x="12376" y="8802"/>
                  <a:pt x="9508" y="11471"/>
                  <a:pt x="6505" y="13939"/>
                </a:cubicBezTo>
                <a:cubicBezTo>
                  <a:pt x="1" y="19276"/>
                  <a:pt x="4771" y="48697"/>
                  <a:pt x="6105" y="48797"/>
                </a:cubicBezTo>
                <a:cubicBezTo>
                  <a:pt x="8868" y="48982"/>
                  <a:pt x="11654" y="49062"/>
                  <a:pt x="14458" y="49062"/>
                </a:cubicBezTo>
                <a:cubicBezTo>
                  <a:pt x="33634" y="49062"/>
                  <a:pt x="53616" y="45301"/>
                  <a:pt x="72686" y="45301"/>
                </a:cubicBezTo>
                <a:cubicBezTo>
                  <a:pt x="74047" y="45301"/>
                  <a:pt x="75404" y="45321"/>
                  <a:pt x="76756" y="45362"/>
                </a:cubicBezTo>
                <a:cubicBezTo>
                  <a:pt x="80492" y="45462"/>
                  <a:pt x="80959" y="54201"/>
                  <a:pt x="84728" y="54335"/>
                </a:cubicBezTo>
                <a:lnTo>
                  <a:pt x="106777" y="45929"/>
                </a:lnTo>
                <a:cubicBezTo>
                  <a:pt x="106777" y="45929"/>
                  <a:pt x="144304" y="52200"/>
                  <a:pt x="159648" y="52667"/>
                </a:cubicBezTo>
                <a:cubicBezTo>
                  <a:pt x="159663" y="52667"/>
                  <a:pt x="159679" y="52668"/>
                  <a:pt x="159694" y="52668"/>
                </a:cubicBezTo>
                <a:cubicBezTo>
                  <a:pt x="164190" y="52668"/>
                  <a:pt x="164915" y="28148"/>
                  <a:pt x="163951" y="27649"/>
                </a:cubicBezTo>
                <a:cubicBezTo>
                  <a:pt x="154077" y="22746"/>
                  <a:pt x="143770" y="18643"/>
                  <a:pt x="133162" y="15440"/>
                </a:cubicBezTo>
                <a:cubicBezTo>
                  <a:pt x="129579" y="14340"/>
                  <a:pt x="125839" y="13337"/>
                  <a:pt x="122122" y="13337"/>
                </a:cubicBezTo>
                <a:cubicBezTo>
                  <a:pt x="120995" y="13337"/>
                  <a:pt x="119870" y="13429"/>
                  <a:pt x="118752" y="13639"/>
                </a:cubicBezTo>
                <a:cubicBezTo>
                  <a:pt x="115450" y="14273"/>
                  <a:pt x="112414" y="15907"/>
                  <a:pt x="109412" y="17475"/>
                </a:cubicBezTo>
                <a:cubicBezTo>
                  <a:pt x="105443" y="19610"/>
                  <a:pt x="101540" y="21678"/>
                  <a:pt x="97570" y="23813"/>
                </a:cubicBezTo>
                <a:cubicBezTo>
                  <a:pt x="95436" y="24947"/>
                  <a:pt x="93201" y="26115"/>
                  <a:pt x="90766" y="26115"/>
                </a:cubicBezTo>
                <a:cubicBezTo>
                  <a:pt x="89398" y="26115"/>
                  <a:pt x="88030" y="25748"/>
                  <a:pt x="86729" y="25281"/>
                </a:cubicBezTo>
                <a:cubicBezTo>
                  <a:pt x="71285" y="19810"/>
                  <a:pt x="60677" y="4266"/>
                  <a:pt x="44699" y="730"/>
                </a:cubicBezTo>
                <a:cubicBezTo>
                  <a:pt x="42453" y="232"/>
                  <a:pt x="40167" y="1"/>
                  <a:pt x="378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22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615" name="Google Shape;615;p22"/>
          <p:cNvSpPr txBox="1"/>
          <p:nvPr>
            <p:ph hasCustomPrompt="1" idx="4" type="title"/>
          </p:nvPr>
        </p:nvSpPr>
        <p:spPr>
          <a:xfrm>
            <a:off x="5875125" y="1789175"/>
            <a:ext cx="2630700" cy="107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16" name="Google Shape;616;p22"/>
          <p:cNvSpPr txBox="1"/>
          <p:nvPr>
            <p:ph hasCustomPrompt="1" idx="5" type="title"/>
          </p:nvPr>
        </p:nvSpPr>
        <p:spPr>
          <a:xfrm flipH="1">
            <a:off x="638175" y="1789175"/>
            <a:ext cx="2630700" cy="107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17" name="Google Shape;617;p22"/>
          <p:cNvSpPr txBox="1"/>
          <p:nvPr>
            <p:ph hasCustomPrompt="1" idx="6" type="title"/>
          </p:nvPr>
        </p:nvSpPr>
        <p:spPr>
          <a:xfrm>
            <a:off x="3080450" y="2781375"/>
            <a:ext cx="2983200" cy="107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4">
  <p:cSld name="CUSTOM_2_1_1">
    <p:bg>
      <p:bgPr>
        <a:solidFill>
          <a:schemeClr val="lt1"/>
        </a:solidFill>
      </p:bgPr>
    </p:bg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23"/>
          <p:cNvSpPr/>
          <p:nvPr/>
        </p:nvSpPr>
        <p:spPr>
          <a:xfrm>
            <a:off x="-713750" y="-120225"/>
            <a:ext cx="9074800" cy="1376724"/>
          </a:xfrm>
          <a:custGeom>
            <a:rect b="b" l="l" r="r" t="t"/>
            <a:pathLst>
              <a:path extrusionOk="0" h="65325" w="109358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23"/>
          <p:cNvSpPr/>
          <p:nvPr/>
        </p:nvSpPr>
        <p:spPr>
          <a:xfrm flipH="1">
            <a:off x="5468088" y="1723688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23"/>
          <p:cNvSpPr/>
          <p:nvPr/>
        </p:nvSpPr>
        <p:spPr>
          <a:xfrm flipH="1">
            <a:off x="8057988" y="1252375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23"/>
          <p:cNvSpPr/>
          <p:nvPr/>
        </p:nvSpPr>
        <p:spPr>
          <a:xfrm flipH="1">
            <a:off x="-167462" y="341296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23"/>
          <p:cNvSpPr txBox="1"/>
          <p:nvPr>
            <p:ph idx="1" type="subTitle"/>
          </p:nvPr>
        </p:nvSpPr>
        <p:spPr>
          <a:xfrm>
            <a:off x="6155925" y="4163725"/>
            <a:ext cx="21051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24" name="Google Shape;624;p23"/>
          <p:cNvSpPr txBox="1"/>
          <p:nvPr>
            <p:ph idx="2" type="subTitle"/>
          </p:nvPr>
        </p:nvSpPr>
        <p:spPr>
          <a:xfrm>
            <a:off x="918975" y="2746525"/>
            <a:ext cx="21051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25" name="Google Shape;625;p23"/>
          <p:cNvSpPr txBox="1"/>
          <p:nvPr>
            <p:ph idx="3" type="subTitle"/>
          </p:nvPr>
        </p:nvSpPr>
        <p:spPr>
          <a:xfrm>
            <a:off x="3537500" y="3331455"/>
            <a:ext cx="21051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26" name="Google Shape;626;p23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627" name="Google Shape;627;p23"/>
          <p:cNvSpPr txBox="1"/>
          <p:nvPr>
            <p:ph hasCustomPrompt="1" idx="4" type="title"/>
          </p:nvPr>
        </p:nvSpPr>
        <p:spPr>
          <a:xfrm>
            <a:off x="5893125" y="3487513"/>
            <a:ext cx="2630700" cy="6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28" name="Google Shape;628;p23"/>
          <p:cNvSpPr txBox="1"/>
          <p:nvPr>
            <p:ph hasCustomPrompt="1" idx="5" type="title"/>
          </p:nvPr>
        </p:nvSpPr>
        <p:spPr>
          <a:xfrm flipH="1">
            <a:off x="656175" y="2070313"/>
            <a:ext cx="2630700" cy="6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29" name="Google Shape;629;p23"/>
          <p:cNvSpPr txBox="1"/>
          <p:nvPr>
            <p:ph hasCustomPrompt="1" idx="6" type="title"/>
          </p:nvPr>
        </p:nvSpPr>
        <p:spPr>
          <a:xfrm>
            <a:off x="3098450" y="2655242"/>
            <a:ext cx="2983200" cy="6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1" name="Google Shape;631;p24"/>
          <p:cNvGrpSpPr/>
          <p:nvPr/>
        </p:nvGrpSpPr>
        <p:grpSpPr>
          <a:xfrm>
            <a:off x="2205114" y="-4990125"/>
            <a:ext cx="6073352" cy="10688657"/>
            <a:chOff x="2205114" y="-4990125"/>
            <a:chExt cx="6073352" cy="10688657"/>
          </a:xfrm>
        </p:grpSpPr>
        <p:sp>
          <p:nvSpPr>
            <p:cNvPr id="632" name="Google Shape;632;p24"/>
            <p:cNvSpPr/>
            <p:nvPr/>
          </p:nvSpPr>
          <p:spPr>
            <a:xfrm flipH="1" rot="-412">
              <a:off x="2205114" y="-4442500"/>
              <a:ext cx="4086783" cy="9577552"/>
            </a:xfrm>
            <a:custGeom>
              <a:rect b="b" l="l" r="r" t="t"/>
              <a:pathLst>
                <a:path extrusionOk="0" h="125599" w="49036">
                  <a:moveTo>
                    <a:pt x="18314" y="0"/>
                  </a:moveTo>
                  <a:cubicBezTo>
                    <a:pt x="16921" y="0"/>
                    <a:pt x="15545" y="200"/>
                    <a:pt x="14244" y="701"/>
                  </a:cubicBezTo>
                  <a:cubicBezTo>
                    <a:pt x="10408" y="2202"/>
                    <a:pt x="8140" y="6138"/>
                    <a:pt x="6505" y="9907"/>
                  </a:cubicBezTo>
                  <a:cubicBezTo>
                    <a:pt x="1402" y="21716"/>
                    <a:pt x="1" y="36093"/>
                    <a:pt x="6972" y="46901"/>
                  </a:cubicBezTo>
                  <a:cubicBezTo>
                    <a:pt x="9641" y="51037"/>
                    <a:pt x="13510" y="54706"/>
                    <a:pt x="14077" y="59576"/>
                  </a:cubicBezTo>
                  <a:cubicBezTo>
                    <a:pt x="14644" y="64180"/>
                    <a:pt x="12143" y="68683"/>
                    <a:pt x="12676" y="73253"/>
                  </a:cubicBezTo>
                  <a:cubicBezTo>
                    <a:pt x="13410" y="79390"/>
                    <a:pt x="19348" y="83593"/>
                    <a:pt x="21382" y="89398"/>
                  </a:cubicBezTo>
                  <a:cubicBezTo>
                    <a:pt x="22216" y="91699"/>
                    <a:pt x="22383" y="94234"/>
                    <a:pt x="21916" y="96603"/>
                  </a:cubicBezTo>
                  <a:cubicBezTo>
                    <a:pt x="21182" y="100372"/>
                    <a:pt x="18914" y="103474"/>
                    <a:pt x="17913" y="107110"/>
                  </a:cubicBezTo>
                  <a:cubicBezTo>
                    <a:pt x="16312" y="112948"/>
                    <a:pt x="18180" y="118418"/>
                    <a:pt x="20749" y="123622"/>
                  </a:cubicBezTo>
                  <a:cubicBezTo>
                    <a:pt x="21082" y="124289"/>
                    <a:pt x="21483" y="124990"/>
                    <a:pt x="22083" y="125423"/>
                  </a:cubicBezTo>
                  <a:cubicBezTo>
                    <a:pt x="22221" y="125534"/>
                    <a:pt x="22405" y="125599"/>
                    <a:pt x="22559" y="125599"/>
                  </a:cubicBezTo>
                  <a:cubicBezTo>
                    <a:pt x="22591" y="125599"/>
                    <a:pt x="22621" y="125596"/>
                    <a:pt x="22650" y="125590"/>
                  </a:cubicBezTo>
                  <a:cubicBezTo>
                    <a:pt x="23017" y="125557"/>
                    <a:pt x="23217" y="125090"/>
                    <a:pt x="23317" y="124656"/>
                  </a:cubicBezTo>
                  <a:cubicBezTo>
                    <a:pt x="23484" y="123555"/>
                    <a:pt x="23084" y="122488"/>
                    <a:pt x="22984" y="121387"/>
                  </a:cubicBezTo>
                  <a:cubicBezTo>
                    <a:pt x="22850" y="120253"/>
                    <a:pt x="22884" y="119119"/>
                    <a:pt x="23050" y="117985"/>
                  </a:cubicBezTo>
                  <a:cubicBezTo>
                    <a:pt x="23717" y="113782"/>
                    <a:pt x="26653" y="110946"/>
                    <a:pt x="28654" y="107310"/>
                  </a:cubicBezTo>
                  <a:cubicBezTo>
                    <a:pt x="30989" y="103107"/>
                    <a:pt x="31723" y="98037"/>
                    <a:pt x="30656" y="93367"/>
                  </a:cubicBezTo>
                  <a:cubicBezTo>
                    <a:pt x="29555" y="88630"/>
                    <a:pt x="26753" y="84194"/>
                    <a:pt x="27220" y="79390"/>
                  </a:cubicBezTo>
                  <a:cubicBezTo>
                    <a:pt x="27654" y="75087"/>
                    <a:pt x="30589" y="71418"/>
                    <a:pt x="31356" y="67115"/>
                  </a:cubicBezTo>
                  <a:cubicBezTo>
                    <a:pt x="31890" y="64046"/>
                    <a:pt x="31189" y="60877"/>
                    <a:pt x="31323" y="57708"/>
                  </a:cubicBezTo>
                  <a:cubicBezTo>
                    <a:pt x="31523" y="51604"/>
                    <a:pt x="34759" y="46033"/>
                    <a:pt x="38561" y="41263"/>
                  </a:cubicBezTo>
                  <a:cubicBezTo>
                    <a:pt x="41697" y="37360"/>
                    <a:pt x="45366" y="33691"/>
                    <a:pt x="47101" y="29021"/>
                  </a:cubicBezTo>
                  <a:cubicBezTo>
                    <a:pt x="49036" y="24218"/>
                    <a:pt x="48502" y="18514"/>
                    <a:pt x="45533" y="14311"/>
                  </a:cubicBezTo>
                  <a:cubicBezTo>
                    <a:pt x="44265" y="12509"/>
                    <a:pt x="42664" y="11008"/>
                    <a:pt x="40996" y="9674"/>
                  </a:cubicBezTo>
                  <a:cubicBezTo>
                    <a:pt x="35593" y="5304"/>
                    <a:pt x="29255" y="1902"/>
                    <a:pt x="22483" y="501"/>
                  </a:cubicBezTo>
                  <a:cubicBezTo>
                    <a:pt x="21116" y="200"/>
                    <a:pt x="19706" y="0"/>
                    <a:pt x="183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4"/>
            <p:cNvSpPr/>
            <p:nvPr/>
          </p:nvSpPr>
          <p:spPr>
            <a:xfrm flipH="1" rot="709984">
              <a:off x="3252679" y="-4672984"/>
              <a:ext cx="4086712" cy="9577511"/>
            </a:xfrm>
            <a:custGeom>
              <a:rect b="b" l="l" r="r" t="t"/>
              <a:pathLst>
                <a:path extrusionOk="0" h="125599" w="49036">
                  <a:moveTo>
                    <a:pt x="18314" y="0"/>
                  </a:moveTo>
                  <a:cubicBezTo>
                    <a:pt x="16921" y="0"/>
                    <a:pt x="15545" y="200"/>
                    <a:pt x="14244" y="701"/>
                  </a:cubicBezTo>
                  <a:cubicBezTo>
                    <a:pt x="10408" y="2202"/>
                    <a:pt x="8140" y="6138"/>
                    <a:pt x="6505" y="9907"/>
                  </a:cubicBezTo>
                  <a:cubicBezTo>
                    <a:pt x="1402" y="21716"/>
                    <a:pt x="1" y="36093"/>
                    <a:pt x="6972" y="46901"/>
                  </a:cubicBezTo>
                  <a:cubicBezTo>
                    <a:pt x="9641" y="51037"/>
                    <a:pt x="13510" y="54706"/>
                    <a:pt x="14077" y="59576"/>
                  </a:cubicBezTo>
                  <a:cubicBezTo>
                    <a:pt x="14644" y="64180"/>
                    <a:pt x="12143" y="68683"/>
                    <a:pt x="12676" y="73253"/>
                  </a:cubicBezTo>
                  <a:cubicBezTo>
                    <a:pt x="13410" y="79390"/>
                    <a:pt x="19348" y="83593"/>
                    <a:pt x="21382" y="89398"/>
                  </a:cubicBezTo>
                  <a:cubicBezTo>
                    <a:pt x="22216" y="91699"/>
                    <a:pt x="22383" y="94234"/>
                    <a:pt x="21916" y="96603"/>
                  </a:cubicBezTo>
                  <a:cubicBezTo>
                    <a:pt x="21182" y="100372"/>
                    <a:pt x="18914" y="103474"/>
                    <a:pt x="17913" y="107110"/>
                  </a:cubicBezTo>
                  <a:cubicBezTo>
                    <a:pt x="16312" y="112948"/>
                    <a:pt x="18180" y="118418"/>
                    <a:pt x="20749" y="123622"/>
                  </a:cubicBezTo>
                  <a:cubicBezTo>
                    <a:pt x="21082" y="124289"/>
                    <a:pt x="21483" y="124990"/>
                    <a:pt x="22083" y="125423"/>
                  </a:cubicBezTo>
                  <a:cubicBezTo>
                    <a:pt x="22221" y="125534"/>
                    <a:pt x="22405" y="125599"/>
                    <a:pt x="22559" y="125599"/>
                  </a:cubicBezTo>
                  <a:cubicBezTo>
                    <a:pt x="22591" y="125599"/>
                    <a:pt x="22621" y="125596"/>
                    <a:pt x="22650" y="125590"/>
                  </a:cubicBezTo>
                  <a:cubicBezTo>
                    <a:pt x="23017" y="125557"/>
                    <a:pt x="23217" y="125090"/>
                    <a:pt x="23317" y="124656"/>
                  </a:cubicBezTo>
                  <a:cubicBezTo>
                    <a:pt x="23484" y="123555"/>
                    <a:pt x="23084" y="122488"/>
                    <a:pt x="22984" y="121387"/>
                  </a:cubicBezTo>
                  <a:cubicBezTo>
                    <a:pt x="22850" y="120253"/>
                    <a:pt x="22884" y="119119"/>
                    <a:pt x="23050" y="117985"/>
                  </a:cubicBezTo>
                  <a:cubicBezTo>
                    <a:pt x="23717" y="113782"/>
                    <a:pt x="26653" y="110946"/>
                    <a:pt x="28654" y="107310"/>
                  </a:cubicBezTo>
                  <a:cubicBezTo>
                    <a:pt x="30989" y="103107"/>
                    <a:pt x="31723" y="98037"/>
                    <a:pt x="30656" y="93367"/>
                  </a:cubicBezTo>
                  <a:cubicBezTo>
                    <a:pt x="29555" y="88630"/>
                    <a:pt x="26753" y="84194"/>
                    <a:pt x="27220" y="79390"/>
                  </a:cubicBezTo>
                  <a:cubicBezTo>
                    <a:pt x="27654" y="75087"/>
                    <a:pt x="30589" y="71418"/>
                    <a:pt x="31356" y="67115"/>
                  </a:cubicBezTo>
                  <a:cubicBezTo>
                    <a:pt x="31890" y="64046"/>
                    <a:pt x="31189" y="60877"/>
                    <a:pt x="31323" y="57708"/>
                  </a:cubicBezTo>
                  <a:cubicBezTo>
                    <a:pt x="31523" y="51604"/>
                    <a:pt x="34759" y="46033"/>
                    <a:pt x="38561" y="41263"/>
                  </a:cubicBezTo>
                  <a:cubicBezTo>
                    <a:pt x="41697" y="37360"/>
                    <a:pt x="45366" y="33691"/>
                    <a:pt x="47101" y="29021"/>
                  </a:cubicBezTo>
                  <a:cubicBezTo>
                    <a:pt x="49036" y="24218"/>
                    <a:pt x="48502" y="18514"/>
                    <a:pt x="45533" y="14311"/>
                  </a:cubicBezTo>
                  <a:cubicBezTo>
                    <a:pt x="44265" y="12509"/>
                    <a:pt x="42664" y="11008"/>
                    <a:pt x="40996" y="9674"/>
                  </a:cubicBezTo>
                  <a:cubicBezTo>
                    <a:pt x="35593" y="5304"/>
                    <a:pt x="29255" y="1902"/>
                    <a:pt x="22483" y="501"/>
                  </a:cubicBezTo>
                  <a:cubicBezTo>
                    <a:pt x="21116" y="200"/>
                    <a:pt x="19706" y="0"/>
                    <a:pt x="183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4"/>
            <p:cNvSpPr/>
            <p:nvPr/>
          </p:nvSpPr>
          <p:spPr>
            <a:xfrm>
              <a:off x="3369925" y="4793299"/>
              <a:ext cx="418192" cy="623270"/>
            </a:xfrm>
            <a:custGeom>
              <a:rect b="b" l="l" r="r" t="t"/>
              <a:pathLst>
                <a:path extrusionOk="0" h="7228" w="2851">
                  <a:moveTo>
                    <a:pt x="2850" y="1"/>
                  </a:moveTo>
                  <a:lnTo>
                    <a:pt x="1" y="1286"/>
                  </a:lnTo>
                  <a:lnTo>
                    <a:pt x="1" y="7204"/>
                  </a:lnTo>
                  <a:lnTo>
                    <a:pt x="2850" y="7228"/>
                  </a:lnTo>
                  <a:lnTo>
                    <a:pt x="28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4"/>
            <p:cNvSpPr/>
            <p:nvPr/>
          </p:nvSpPr>
          <p:spPr>
            <a:xfrm>
              <a:off x="3767586" y="4793299"/>
              <a:ext cx="419659" cy="623270"/>
            </a:xfrm>
            <a:custGeom>
              <a:rect b="b" l="l" r="r" t="t"/>
              <a:pathLst>
                <a:path extrusionOk="0" h="7228" w="2861">
                  <a:moveTo>
                    <a:pt x="2861" y="1"/>
                  </a:moveTo>
                  <a:lnTo>
                    <a:pt x="0" y="1286"/>
                  </a:lnTo>
                  <a:lnTo>
                    <a:pt x="0" y="7204"/>
                  </a:lnTo>
                  <a:lnTo>
                    <a:pt x="2861" y="7228"/>
                  </a:lnTo>
                  <a:lnTo>
                    <a:pt x="28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4"/>
            <p:cNvSpPr/>
            <p:nvPr/>
          </p:nvSpPr>
          <p:spPr>
            <a:xfrm>
              <a:off x="4958369" y="4793299"/>
              <a:ext cx="418192" cy="623270"/>
            </a:xfrm>
            <a:custGeom>
              <a:rect b="b" l="l" r="r" t="t"/>
              <a:pathLst>
                <a:path extrusionOk="0" h="7228" w="2851">
                  <a:moveTo>
                    <a:pt x="2850" y="1"/>
                  </a:moveTo>
                  <a:lnTo>
                    <a:pt x="1" y="1286"/>
                  </a:lnTo>
                  <a:lnTo>
                    <a:pt x="1" y="7204"/>
                  </a:lnTo>
                  <a:lnTo>
                    <a:pt x="2850" y="7228"/>
                  </a:lnTo>
                  <a:lnTo>
                    <a:pt x="28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4"/>
            <p:cNvSpPr/>
            <p:nvPr/>
          </p:nvSpPr>
          <p:spPr>
            <a:xfrm>
              <a:off x="5356030" y="4793299"/>
              <a:ext cx="418045" cy="623270"/>
            </a:xfrm>
            <a:custGeom>
              <a:rect b="b" l="l" r="r" t="t"/>
              <a:pathLst>
                <a:path extrusionOk="0" h="7228" w="2850">
                  <a:moveTo>
                    <a:pt x="2849" y="1"/>
                  </a:moveTo>
                  <a:lnTo>
                    <a:pt x="0" y="1286"/>
                  </a:lnTo>
                  <a:lnTo>
                    <a:pt x="0" y="7204"/>
                  </a:lnTo>
                  <a:lnTo>
                    <a:pt x="2849" y="7228"/>
                  </a:lnTo>
                  <a:lnTo>
                    <a:pt x="28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4"/>
            <p:cNvSpPr/>
            <p:nvPr/>
          </p:nvSpPr>
          <p:spPr>
            <a:xfrm>
              <a:off x="4066975" y="4576796"/>
              <a:ext cx="1064838" cy="1121737"/>
            </a:xfrm>
            <a:custGeom>
              <a:rect b="b" l="l" r="r" t="t"/>
              <a:pathLst>
                <a:path extrusionOk="0" h="10981" w="10424">
                  <a:moveTo>
                    <a:pt x="3104" y="1"/>
                  </a:moveTo>
                  <a:cubicBezTo>
                    <a:pt x="3081" y="835"/>
                    <a:pt x="3046" y="1576"/>
                    <a:pt x="3000" y="2062"/>
                  </a:cubicBezTo>
                  <a:cubicBezTo>
                    <a:pt x="2432" y="8687"/>
                    <a:pt x="0" y="10980"/>
                    <a:pt x="0" y="10980"/>
                  </a:cubicBezTo>
                  <a:lnTo>
                    <a:pt x="10424" y="10980"/>
                  </a:lnTo>
                  <a:cubicBezTo>
                    <a:pt x="10424" y="10980"/>
                    <a:pt x="7424" y="9197"/>
                    <a:pt x="7019" y="1831"/>
                  </a:cubicBezTo>
                  <a:cubicBezTo>
                    <a:pt x="6996" y="1379"/>
                    <a:pt x="6984" y="730"/>
                    <a:pt x="69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4"/>
            <p:cNvSpPr/>
            <p:nvPr/>
          </p:nvSpPr>
          <p:spPr>
            <a:xfrm>
              <a:off x="4356785" y="4523575"/>
              <a:ext cx="446202" cy="80598"/>
            </a:xfrm>
            <a:custGeom>
              <a:rect b="b" l="l" r="r" t="t"/>
              <a:pathLst>
                <a:path extrusionOk="0" h="789" w="4368">
                  <a:moveTo>
                    <a:pt x="1" y="0"/>
                  </a:moveTo>
                  <a:lnTo>
                    <a:pt x="1" y="788"/>
                  </a:lnTo>
                  <a:lnTo>
                    <a:pt x="4367" y="788"/>
                  </a:lnTo>
                  <a:lnTo>
                    <a:pt x="43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4"/>
            <p:cNvSpPr/>
            <p:nvPr/>
          </p:nvSpPr>
          <p:spPr>
            <a:xfrm>
              <a:off x="4368635" y="4632469"/>
              <a:ext cx="423626" cy="46173"/>
            </a:xfrm>
            <a:custGeom>
              <a:rect b="b" l="l" r="r" t="t"/>
              <a:pathLst>
                <a:path extrusionOk="0" h="452" w="4147">
                  <a:moveTo>
                    <a:pt x="1" y="0"/>
                  </a:moveTo>
                  <a:lnTo>
                    <a:pt x="1" y="452"/>
                  </a:lnTo>
                  <a:lnTo>
                    <a:pt x="4147" y="452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4"/>
            <p:cNvSpPr/>
            <p:nvPr/>
          </p:nvSpPr>
          <p:spPr>
            <a:xfrm>
              <a:off x="4368635" y="4712862"/>
              <a:ext cx="423626" cy="46275"/>
            </a:xfrm>
            <a:custGeom>
              <a:rect b="b" l="l" r="r" t="t"/>
              <a:pathLst>
                <a:path extrusionOk="0" h="453" w="4147">
                  <a:moveTo>
                    <a:pt x="1" y="1"/>
                  </a:moveTo>
                  <a:lnTo>
                    <a:pt x="1" y="452"/>
                  </a:lnTo>
                  <a:lnTo>
                    <a:pt x="4147" y="452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2" name="Google Shape;642;p24"/>
          <p:cNvSpPr/>
          <p:nvPr/>
        </p:nvSpPr>
        <p:spPr>
          <a:xfrm>
            <a:off x="-46825" y="856020"/>
            <a:ext cx="9273640" cy="1285976"/>
          </a:xfrm>
          <a:custGeom>
            <a:rect b="b" l="l" r="r" t="t"/>
            <a:pathLst>
              <a:path extrusionOk="0" h="67074" w="195060">
                <a:moveTo>
                  <a:pt x="0" y="1"/>
                </a:moveTo>
                <a:lnTo>
                  <a:pt x="0" y="67074"/>
                </a:lnTo>
                <a:cubicBezTo>
                  <a:pt x="0" y="67074"/>
                  <a:pt x="7731" y="38156"/>
                  <a:pt x="31389" y="38156"/>
                </a:cubicBezTo>
                <a:cubicBezTo>
                  <a:pt x="34779" y="38156"/>
                  <a:pt x="38495" y="38749"/>
                  <a:pt x="42563" y="40107"/>
                </a:cubicBezTo>
                <a:cubicBezTo>
                  <a:pt x="53664" y="43818"/>
                  <a:pt x="61784" y="45484"/>
                  <a:pt x="67958" y="45484"/>
                </a:cubicBezTo>
                <a:cubicBezTo>
                  <a:pt x="79835" y="45484"/>
                  <a:pt x="84507" y="39316"/>
                  <a:pt x="89332" y="29666"/>
                </a:cubicBezTo>
                <a:cubicBezTo>
                  <a:pt x="93516" y="21287"/>
                  <a:pt x="101818" y="16441"/>
                  <a:pt x="110052" y="16441"/>
                </a:cubicBezTo>
                <a:cubicBezTo>
                  <a:pt x="116211" y="16441"/>
                  <a:pt x="122333" y="19152"/>
                  <a:pt x="126665" y="25125"/>
                </a:cubicBezTo>
                <a:cubicBezTo>
                  <a:pt x="131257" y="31456"/>
                  <a:pt x="137426" y="34310"/>
                  <a:pt x="143512" y="34310"/>
                </a:cubicBezTo>
                <a:cubicBezTo>
                  <a:pt x="150846" y="34310"/>
                  <a:pt x="158059" y="30167"/>
                  <a:pt x="162249" y="22966"/>
                </a:cubicBezTo>
                <a:cubicBezTo>
                  <a:pt x="165878" y="16735"/>
                  <a:pt x="172152" y="14040"/>
                  <a:pt x="178350" y="14040"/>
                </a:cubicBezTo>
                <a:cubicBezTo>
                  <a:pt x="185278" y="14040"/>
                  <a:pt x="192113" y="17407"/>
                  <a:pt x="195060" y="22966"/>
                </a:cubicBezTo>
                <a:lnTo>
                  <a:pt x="19506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24"/>
          <p:cNvSpPr/>
          <p:nvPr/>
        </p:nvSpPr>
        <p:spPr>
          <a:xfrm>
            <a:off x="-28400" y="-23650"/>
            <a:ext cx="9255600" cy="100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24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645" name="Google Shape;645;p24"/>
          <p:cNvSpPr/>
          <p:nvPr/>
        </p:nvSpPr>
        <p:spPr>
          <a:xfrm>
            <a:off x="7697588" y="2446463"/>
            <a:ext cx="1617700" cy="310000"/>
          </a:xfrm>
          <a:custGeom>
            <a:rect b="b" l="l" r="r" t="t"/>
            <a:pathLst>
              <a:path extrusionOk="0" h="12400" w="64708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24"/>
          <p:cNvSpPr/>
          <p:nvPr/>
        </p:nvSpPr>
        <p:spPr>
          <a:xfrm flipH="1">
            <a:off x="2139075" y="3395346"/>
            <a:ext cx="538445" cy="150307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24"/>
          <p:cNvSpPr/>
          <p:nvPr/>
        </p:nvSpPr>
        <p:spPr>
          <a:xfrm>
            <a:off x="-440337" y="2868825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24"/>
          <p:cNvSpPr/>
          <p:nvPr/>
        </p:nvSpPr>
        <p:spPr>
          <a:xfrm flipH="1">
            <a:off x="7665850" y="4580383"/>
            <a:ext cx="538445" cy="150307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25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651" name="Google Shape;651;p25"/>
          <p:cNvSpPr/>
          <p:nvPr/>
        </p:nvSpPr>
        <p:spPr>
          <a:xfrm>
            <a:off x="-632000" y="2427425"/>
            <a:ext cx="10455300" cy="4932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25"/>
          <p:cNvSpPr/>
          <p:nvPr/>
        </p:nvSpPr>
        <p:spPr>
          <a:xfrm>
            <a:off x="-435850" y="1336238"/>
            <a:ext cx="1617700" cy="310000"/>
          </a:xfrm>
          <a:custGeom>
            <a:rect b="b" l="l" r="r" t="t"/>
            <a:pathLst>
              <a:path extrusionOk="0" h="12400" w="64708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25"/>
          <p:cNvSpPr/>
          <p:nvPr/>
        </p:nvSpPr>
        <p:spPr>
          <a:xfrm>
            <a:off x="7934400" y="1695275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25"/>
          <p:cNvSpPr/>
          <p:nvPr/>
        </p:nvSpPr>
        <p:spPr>
          <a:xfrm>
            <a:off x="1087900" y="150350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26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grpSp>
        <p:nvGrpSpPr>
          <p:cNvPr id="657" name="Google Shape;657;p26"/>
          <p:cNvGrpSpPr/>
          <p:nvPr/>
        </p:nvGrpSpPr>
        <p:grpSpPr>
          <a:xfrm>
            <a:off x="7841162" y="4236890"/>
            <a:ext cx="1947310" cy="1947310"/>
            <a:chOff x="624503" y="61115"/>
            <a:chExt cx="1947310" cy="1947310"/>
          </a:xfrm>
        </p:grpSpPr>
        <p:sp>
          <p:nvSpPr>
            <p:cNvPr id="658" name="Google Shape;658;p26"/>
            <p:cNvSpPr/>
            <p:nvPr/>
          </p:nvSpPr>
          <p:spPr>
            <a:xfrm>
              <a:off x="2048296" y="171379"/>
              <a:ext cx="413839" cy="413221"/>
            </a:xfrm>
            <a:custGeom>
              <a:rect b="b" l="l" r="r" t="t"/>
              <a:pathLst>
                <a:path extrusionOk="0" h="12693" w="12712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6"/>
            <p:cNvSpPr/>
            <p:nvPr/>
          </p:nvSpPr>
          <p:spPr>
            <a:xfrm>
              <a:off x="1913778" y="112617"/>
              <a:ext cx="605914" cy="605881"/>
            </a:xfrm>
            <a:custGeom>
              <a:rect b="b" l="l" r="r" t="t"/>
              <a:pathLst>
                <a:path extrusionOk="0" h="18611" w="18612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6"/>
            <p:cNvSpPr/>
            <p:nvPr/>
          </p:nvSpPr>
          <p:spPr>
            <a:xfrm>
              <a:off x="1807747" y="84132"/>
              <a:ext cx="742254" cy="742221"/>
            </a:xfrm>
            <a:custGeom>
              <a:rect b="b" l="l" r="r" t="t"/>
              <a:pathLst>
                <a:path extrusionOk="0" h="22799" w="2280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6"/>
            <p:cNvSpPr/>
            <p:nvPr/>
          </p:nvSpPr>
          <p:spPr>
            <a:xfrm>
              <a:off x="1715063" y="68375"/>
              <a:ext cx="850076" cy="849458"/>
            </a:xfrm>
            <a:custGeom>
              <a:rect b="b" l="l" r="r" t="t"/>
              <a:pathLst>
                <a:path extrusionOk="0" h="26093" w="26112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6"/>
            <p:cNvSpPr/>
            <p:nvPr/>
          </p:nvSpPr>
          <p:spPr>
            <a:xfrm>
              <a:off x="1632047" y="61115"/>
              <a:ext cx="939147" cy="939114"/>
            </a:xfrm>
            <a:custGeom>
              <a:rect b="b" l="l" r="r" t="t"/>
              <a:pathLst>
                <a:path extrusionOk="0" h="28847" w="28848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6"/>
            <p:cNvSpPr/>
            <p:nvPr/>
          </p:nvSpPr>
          <p:spPr>
            <a:xfrm>
              <a:off x="1555706" y="62320"/>
              <a:ext cx="1016107" cy="1016074"/>
            </a:xfrm>
            <a:custGeom>
              <a:rect b="b" l="l" r="r" t="t"/>
              <a:pathLst>
                <a:path extrusionOk="0" h="31211" w="31212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6"/>
            <p:cNvSpPr/>
            <p:nvPr/>
          </p:nvSpPr>
          <p:spPr>
            <a:xfrm>
              <a:off x="1484215" y="66552"/>
              <a:ext cx="1082128" cy="1081510"/>
            </a:xfrm>
            <a:custGeom>
              <a:rect b="b" l="l" r="r" t="t"/>
              <a:pathLst>
                <a:path extrusionOk="0" h="33221" w="3324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6"/>
            <p:cNvSpPr/>
            <p:nvPr/>
          </p:nvSpPr>
          <p:spPr>
            <a:xfrm>
              <a:off x="1417575" y="76254"/>
              <a:ext cx="1139685" cy="1139067"/>
            </a:xfrm>
            <a:custGeom>
              <a:rect b="b" l="l" r="r" t="t"/>
              <a:pathLst>
                <a:path extrusionOk="0" h="34989" w="35008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6"/>
            <p:cNvSpPr/>
            <p:nvPr/>
          </p:nvSpPr>
          <p:spPr>
            <a:xfrm>
              <a:off x="1355786" y="90187"/>
              <a:ext cx="1188160" cy="1188160"/>
            </a:xfrm>
            <a:custGeom>
              <a:rect b="b" l="l" r="r" t="t"/>
              <a:pathLst>
                <a:path extrusionOk="0" h="36497" w="36497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6"/>
            <p:cNvSpPr/>
            <p:nvPr/>
          </p:nvSpPr>
          <p:spPr>
            <a:xfrm>
              <a:off x="1295787" y="106530"/>
              <a:ext cx="1231165" cy="1230579"/>
            </a:xfrm>
            <a:custGeom>
              <a:rect b="b" l="l" r="r" t="t"/>
              <a:pathLst>
                <a:path extrusionOk="0" h="37800" w="37818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6"/>
            <p:cNvSpPr/>
            <p:nvPr/>
          </p:nvSpPr>
          <p:spPr>
            <a:xfrm>
              <a:off x="1239467" y="126551"/>
              <a:ext cx="1267496" cy="1266910"/>
            </a:xfrm>
            <a:custGeom>
              <a:rect b="b" l="l" r="r" t="t"/>
              <a:pathLst>
                <a:path extrusionOk="0" h="38916" w="38934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6"/>
            <p:cNvSpPr/>
            <p:nvPr/>
          </p:nvSpPr>
          <p:spPr>
            <a:xfrm>
              <a:off x="1186142" y="148949"/>
              <a:ext cx="1297805" cy="1299042"/>
            </a:xfrm>
            <a:custGeom>
              <a:rect b="b" l="l" r="r" t="t"/>
              <a:pathLst>
                <a:path extrusionOk="0" h="39903" w="39865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6"/>
            <p:cNvSpPr/>
            <p:nvPr/>
          </p:nvSpPr>
          <p:spPr>
            <a:xfrm>
              <a:off x="1135258" y="174993"/>
              <a:ext cx="1323849" cy="1323882"/>
            </a:xfrm>
            <a:custGeom>
              <a:rect b="b" l="l" r="r" t="t"/>
              <a:pathLst>
                <a:path extrusionOk="0" h="40666" w="40665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6"/>
            <p:cNvSpPr/>
            <p:nvPr/>
          </p:nvSpPr>
          <p:spPr>
            <a:xfrm>
              <a:off x="1086165" y="202893"/>
              <a:ext cx="1345075" cy="1344456"/>
            </a:xfrm>
            <a:custGeom>
              <a:rect b="b" l="l" r="r" t="t"/>
              <a:pathLst>
                <a:path extrusionOk="0" h="41298" w="41317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6"/>
            <p:cNvSpPr/>
            <p:nvPr/>
          </p:nvSpPr>
          <p:spPr>
            <a:xfrm>
              <a:off x="1040132" y="233169"/>
              <a:ext cx="1360799" cy="1360832"/>
            </a:xfrm>
            <a:custGeom>
              <a:rect b="b" l="l" r="r" t="t"/>
              <a:pathLst>
                <a:path extrusionOk="0" h="41801" w="4180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6"/>
            <p:cNvSpPr/>
            <p:nvPr/>
          </p:nvSpPr>
          <p:spPr>
            <a:xfrm>
              <a:off x="995890" y="265268"/>
              <a:ext cx="1372323" cy="1372356"/>
            </a:xfrm>
            <a:custGeom>
              <a:rect b="b" l="l" r="r" t="t"/>
              <a:pathLst>
                <a:path extrusionOk="0" h="42155" w="42154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6"/>
            <p:cNvSpPr/>
            <p:nvPr/>
          </p:nvSpPr>
          <p:spPr>
            <a:xfrm>
              <a:off x="954676" y="299809"/>
              <a:ext cx="1379616" cy="1380234"/>
            </a:xfrm>
            <a:custGeom>
              <a:rect b="b" l="l" r="r" t="t"/>
              <a:pathLst>
                <a:path extrusionOk="0" h="42397" w="42378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6"/>
            <p:cNvSpPr/>
            <p:nvPr/>
          </p:nvSpPr>
          <p:spPr>
            <a:xfrm>
              <a:off x="914698" y="336791"/>
              <a:ext cx="1382025" cy="1382611"/>
            </a:xfrm>
            <a:custGeom>
              <a:rect b="b" l="l" r="r" t="t"/>
              <a:pathLst>
                <a:path extrusionOk="0" h="42470" w="42452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6"/>
            <p:cNvSpPr/>
            <p:nvPr/>
          </p:nvSpPr>
          <p:spPr>
            <a:xfrm>
              <a:off x="877130" y="375564"/>
              <a:ext cx="1381439" cy="1380820"/>
            </a:xfrm>
            <a:custGeom>
              <a:rect b="b" l="l" r="r" t="t"/>
              <a:pathLst>
                <a:path extrusionOk="0" h="42415" w="42434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6"/>
            <p:cNvSpPr/>
            <p:nvPr/>
          </p:nvSpPr>
          <p:spPr>
            <a:xfrm>
              <a:off x="842003" y="416746"/>
              <a:ext cx="1375351" cy="1374765"/>
            </a:xfrm>
            <a:custGeom>
              <a:rect b="b" l="l" r="r" t="t"/>
              <a:pathLst>
                <a:path extrusionOk="0" h="42229" w="42247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6"/>
            <p:cNvSpPr/>
            <p:nvPr/>
          </p:nvSpPr>
          <p:spPr>
            <a:xfrm>
              <a:off x="808666" y="459751"/>
              <a:ext cx="1365682" cy="1365682"/>
            </a:xfrm>
            <a:custGeom>
              <a:rect b="b" l="l" r="r" t="t"/>
              <a:pathLst>
                <a:path extrusionOk="0" h="41950" w="4195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6"/>
            <p:cNvSpPr/>
            <p:nvPr/>
          </p:nvSpPr>
          <p:spPr>
            <a:xfrm>
              <a:off x="777186" y="505198"/>
              <a:ext cx="1351716" cy="1351749"/>
            </a:xfrm>
            <a:custGeom>
              <a:rect b="b" l="l" r="r" t="t"/>
              <a:pathLst>
                <a:path extrusionOk="0" h="41522" w="41521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6"/>
            <p:cNvSpPr/>
            <p:nvPr/>
          </p:nvSpPr>
          <p:spPr>
            <a:xfrm>
              <a:off x="748700" y="553087"/>
              <a:ext cx="1332346" cy="1331727"/>
            </a:xfrm>
            <a:custGeom>
              <a:rect b="b" l="l" r="r" t="t"/>
              <a:pathLst>
                <a:path extrusionOk="0" h="40907" w="40926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6"/>
            <p:cNvSpPr/>
            <p:nvPr/>
          </p:nvSpPr>
          <p:spPr>
            <a:xfrm>
              <a:off x="722656" y="602766"/>
              <a:ext cx="1308711" cy="1308092"/>
            </a:xfrm>
            <a:custGeom>
              <a:rect b="b" l="l" r="r" t="t"/>
              <a:pathLst>
                <a:path extrusionOk="0" h="40181" w="4020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6"/>
            <p:cNvSpPr/>
            <p:nvPr/>
          </p:nvSpPr>
          <p:spPr>
            <a:xfrm>
              <a:off x="699021" y="654854"/>
              <a:ext cx="1279021" cy="1280258"/>
            </a:xfrm>
            <a:custGeom>
              <a:rect b="b" l="l" r="r" t="t"/>
              <a:pathLst>
                <a:path extrusionOk="0" h="39326" w="39288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6"/>
            <p:cNvSpPr/>
            <p:nvPr/>
          </p:nvSpPr>
          <p:spPr>
            <a:xfrm>
              <a:off x="677209" y="710588"/>
              <a:ext cx="1245717" cy="1245099"/>
            </a:xfrm>
            <a:custGeom>
              <a:rect b="b" l="l" r="r" t="t"/>
              <a:pathLst>
                <a:path extrusionOk="0" h="38246" w="38265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6"/>
            <p:cNvSpPr/>
            <p:nvPr/>
          </p:nvSpPr>
          <p:spPr>
            <a:xfrm>
              <a:off x="659630" y="768764"/>
              <a:ext cx="1205707" cy="1205707"/>
            </a:xfrm>
            <a:custGeom>
              <a:rect b="b" l="l" r="r" t="t"/>
              <a:pathLst>
                <a:path extrusionOk="0" h="37036" w="37036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6"/>
            <p:cNvSpPr/>
            <p:nvPr/>
          </p:nvSpPr>
          <p:spPr>
            <a:xfrm>
              <a:off x="644492" y="829967"/>
              <a:ext cx="1158470" cy="1159056"/>
            </a:xfrm>
            <a:custGeom>
              <a:rect b="b" l="l" r="r" t="t"/>
              <a:pathLst>
                <a:path extrusionOk="0" h="35603" w="35585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6"/>
            <p:cNvSpPr/>
            <p:nvPr/>
          </p:nvSpPr>
          <p:spPr>
            <a:xfrm>
              <a:off x="632967" y="895402"/>
              <a:ext cx="1105763" cy="1103907"/>
            </a:xfrm>
            <a:custGeom>
              <a:rect b="b" l="l" r="r" t="t"/>
              <a:pathLst>
                <a:path extrusionOk="0" h="33909" w="33966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6"/>
            <p:cNvSpPr/>
            <p:nvPr/>
          </p:nvSpPr>
          <p:spPr>
            <a:xfrm>
              <a:off x="626293" y="963866"/>
              <a:ext cx="1042769" cy="1042672"/>
            </a:xfrm>
            <a:custGeom>
              <a:rect b="b" l="l" r="r" t="t"/>
              <a:pathLst>
                <a:path extrusionOk="0" h="32028" w="32031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6"/>
            <p:cNvSpPr/>
            <p:nvPr/>
          </p:nvSpPr>
          <p:spPr>
            <a:xfrm>
              <a:off x="624503" y="1038384"/>
              <a:ext cx="970627" cy="970041"/>
            </a:xfrm>
            <a:custGeom>
              <a:rect b="b" l="l" r="r" t="t"/>
              <a:pathLst>
                <a:path extrusionOk="0" h="29797" w="29815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6"/>
            <p:cNvSpPr/>
            <p:nvPr/>
          </p:nvSpPr>
          <p:spPr>
            <a:xfrm>
              <a:off x="628116" y="1118339"/>
              <a:ext cx="886440" cy="886440"/>
            </a:xfrm>
            <a:custGeom>
              <a:rect b="b" l="l" r="r" t="t"/>
              <a:pathLst>
                <a:path extrusionOk="0" h="27229" w="27229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6"/>
            <p:cNvSpPr/>
            <p:nvPr/>
          </p:nvSpPr>
          <p:spPr>
            <a:xfrm>
              <a:off x="639641" y="1207410"/>
              <a:ext cx="786464" cy="785845"/>
            </a:xfrm>
            <a:custGeom>
              <a:rect b="b" l="l" r="r" t="t"/>
              <a:pathLst>
                <a:path extrusionOk="0" h="24139" w="24158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6"/>
            <p:cNvSpPr/>
            <p:nvPr/>
          </p:nvSpPr>
          <p:spPr>
            <a:xfrm>
              <a:off x="663276" y="1306767"/>
              <a:ext cx="662852" cy="662885"/>
            </a:xfrm>
            <a:custGeom>
              <a:rect b="b" l="l" r="r" t="t"/>
              <a:pathLst>
                <a:path extrusionOk="0" h="20362" w="20361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6"/>
            <p:cNvSpPr/>
            <p:nvPr/>
          </p:nvSpPr>
          <p:spPr>
            <a:xfrm>
              <a:off x="706899" y="1427970"/>
              <a:ext cx="498645" cy="498645"/>
            </a:xfrm>
            <a:custGeom>
              <a:rect b="b" l="l" r="r" t="t"/>
              <a:pathLst>
                <a:path extrusionOk="0" h="15317" w="15317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6"/>
            <p:cNvSpPr/>
            <p:nvPr/>
          </p:nvSpPr>
          <p:spPr>
            <a:xfrm>
              <a:off x="811694" y="1609106"/>
              <a:ext cx="211510" cy="211477"/>
            </a:xfrm>
            <a:custGeom>
              <a:rect b="b" l="l" r="r" t="t"/>
              <a:pathLst>
                <a:path extrusionOk="0" h="6496" w="6497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4" name="Google Shape;694;p26"/>
          <p:cNvSpPr/>
          <p:nvPr/>
        </p:nvSpPr>
        <p:spPr>
          <a:xfrm flipH="1" rot="10800000">
            <a:off x="-1239076" y="3384833"/>
            <a:ext cx="5119595" cy="2126655"/>
          </a:xfrm>
          <a:custGeom>
            <a:rect b="b" l="l" r="r" t="t"/>
            <a:pathLst>
              <a:path extrusionOk="0" h="65325" w="109358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26"/>
          <p:cNvSpPr/>
          <p:nvPr/>
        </p:nvSpPr>
        <p:spPr>
          <a:xfrm rot="10800000">
            <a:off x="-2826134" y="-672788"/>
            <a:ext cx="13272268" cy="2257201"/>
          </a:xfrm>
          <a:custGeom>
            <a:rect b="b" l="l" r="r" t="t"/>
            <a:pathLst>
              <a:path extrusionOk="0" h="69335" w="203789">
                <a:moveTo>
                  <a:pt x="172317" y="1"/>
                </a:moveTo>
                <a:cubicBezTo>
                  <a:pt x="159938" y="1"/>
                  <a:pt x="151290" y="8761"/>
                  <a:pt x="153912" y="26325"/>
                </a:cubicBezTo>
                <a:cubicBezTo>
                  <a:pt x="155535" y="37128"/>
                  <a:pt x="149594" y="41109"/>
                  <a:pt x="141160" y="41109"/>
                </a:cubicBezTo>
                <a:cubicBezTo>
                  <a:pt x="133061" y="41109"/>
                  <a:pt x="122662" y="37438"/>
                  <a:pt x="114457" y="32615"/>
                </a:cubicBezTo>
                <a:cubicBezTo>
                  <a:pt x="108557" y="29147"/>
                  <a:pt x="102960" y="27661"/>
                  <a:pt x="97863" y="27661"/>
                </a:cubicBezTo>
                <a:cubicBezTo>
                  <a:pt x="88491" y="27661"/>
                  <a:pt x="80813" y="32688"/>
                  <a:pt x="76063" y="39668"/>
                </a:cubicBezTo>
                <a:cubicBezTo>
                  <a:pt x="72714" y="44612"/>
                  <a:pt x="66870" y="47709"/>
                  <a:pt x="60247" y="47709"/>
                </a:cubicBezTo>
                <a:cubicBezTo>
                  <a:pt x="52407" y="47709"/>
                  <a:pt x="43474" y="43369"/>
                  <a:pt x="36292" y="32615"/>
                </a:cubicBezTo>
                <a:cubicBezTo>
                  <a:pt x="30414" y="23820"/>
                  <a:pt x="22624" y="21370"/>
                  <a:pt x="15768" y="21370"/>
                </a:cubicBezTo>
                <a:cubicBezTo>
                  <a:pt x="7145" y="21370"/>
                  <a:pt x="1" y="25245"/>
                  <a:pt x="1" y="25245"/>
                </a:cubicBezTo>
                <a:lnTo>
                  <a:pt x="1" y="69334"/>
                </a:lnTo>
                <a:lnTo>
                  <a:pt x="203789" y="69334"/>
                </a:lnTo>
                <a:lnTo>
                  <a:pt x="203789" y="14209"/>
                </a:lnTo>
                <a:cubicBezTo>
                  <a:pt x="203789" y="14209"/>
                  <a:pt x="196810" y="5480"/>
                  <a:pt x="180414" y="1126"/>
                </a:cubicBezTo>
                <a:cubicBezTo>
                  <a:pt x="177599" y="376"/>
                  <a:pt x="174878" y="1"/>
                  <a:pt x="1723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2"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27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grpSp>
        <p:nvGrpSpPr>
          <p:cNvPr id="698" name="Google Shape;698;p27"/>
          <p:cNvGrpSpPr/>
          <p:nvPr/>
        </p:nvGrpSpPr>
        <p:grpSpPr>
          <a:xfrm rot="10800000">
            <a:off x="7957582" y="4320465"/>
            <a:ext cx="1670208" cy="1670208"/>
            <a:chOff x="1272427" y="-3358087"/>
            <a:chExt cx="1947310" cy="1947310"/>
          </a:xfrm>
        </p:grpSpPr>
        <p:sp>
          <p:nvSpPr>
            <p:cNvPr id="699" name="Google Shape;699;p27"/>
            <p:cNvSpPr/>
            <p:nvPr/>
          </p:nvSpPr>
          <p:spPr>
            <a:xfrm>
              <a:off x="2696220" y="-3247823"/>
              <a:ext cx="413839" cy="413221"/>
            </a:xfrm>
            <a:custGeom>
              <a:rect b="b" l="l" r="r" t="t"/>
              <a:pathLst>
                <a:path extrusionOk="0" h="12693" w="12712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7"/>
            <p:cNvSpPr/>
            <p:nvPr/>
          </p:nvSpPr>
          <p:spPr>
            <a:xfrm>
              <a:off x="2561703" y="-3306585"/>
              <a:ext cx="605914" cy="605881"/>
            </a:xfrm>
            <a:custGeom>
              <a:rect b="b" l="l" r="r" t="t"/>
              <a:pathLst>
                <a:path extrusionOk="0" h="18611" w="18612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7"/>
            <p:cNvSpPr/>
            <p:nvPr/>
          </p:nvSpPr>
          <p:spPr>
            <a:xfrm>
              <a:off x="2455671" y="-3335071"/>
              <a:ext cx="742254" cy="742221"/>
            </a:xfrm>
            <a:custGeom>
              <a:rect b="b" l="l" r="r" t="t"/>
              <a:pathLst>
                <a:path extrusionOk="0" h="22799" w="2280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7"/>
            <p:cNvSpPr/>
            <p:nvPr/>
          </p:nvSpPr>
          <p:spPr>
            <a:xfrm>
              <a:off x="2362987" y="-3350827"/>
              <a:ext cx="850076" cy="849458"/>
            </a:xfrm>
            <a:custGeom>
              <a:rect b="b" l="l" r="r" t="t"/>
              <a:pathLst>
                <a:path extrusionOk="0" h="26093" w="26112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7"/>
            <p:cNvSpPr/>
            <p:nvPr/>
          </p:nvSpPr>
          <p:spPr>
            <a:xfrm>
              <a:off x="2279972" y="-3358087"/>
              <a:ext cx="939147" cy="939114"/>
            </a:xfrm>
            <a:custGeom>
              <a:rect b="b" l="l" r="r" t="t"/>
              <a:pathLst>
                <a:path extrusionOk="0" h="28847" w="28848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7"/>
            <p:cNvSpPr/>
            <p:nvPr/>
          </p:nvSpPr>
          <p:spPr>
            <a:xfrm>
              <a:off x="2203631" y="-3356882"/>
              <a:ext cx="1016107" cy="1016074"/>
            </a:xfrm>
            <a:custGeom>
              <a:rect b="b" l="l" r="r" t="t"/>
              <a:pathLst>
                <a:path extrusionOk="0" h="31211" w="31212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7"/>
            <p:cNvSpPr/>
            <p:nvPr/>
          </p:nvSpPr>
          <p:spPr>
            <a:xfrm>
              <a:off x="2132140" y="-3352650"/>
              <a:ext cx="1082128" cy="1081510"/>
            </a:xfrm>
            <a:custGeom>
              <a:rect b="b" l="l" r="r" t="t"/>
              <a:pathLst>
                <a:path extrusionOk="0" h="33221" w="3324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7"/>
            <p:cNvSpPr/>
            <p:nvPr/>
          </p:nvSpPr>
          <p:spPr>
            <a:xfrm>
              <a:off x="2065500" y="-3342949"/>
              <a:ext cx="1139685" cy="1139067"/>
            </a:xfrm>
            <a:custGeom>
              <a:rect b="b" l="l" r="r" t="t"/>
              <a:pathLst>
                <a:path extrusionOk="0" h="34989" w="35008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7"/>
            <p:cNvSpPr/>
            <p:nvPr/>
          </p:nvSpPr>
          <p:spPr>
            <a:xfrm>
              <a:off x="2003710" y="-3329015"/>
              <a:ext cx="1188160" cy="1188160"/>
            </a:xfrm>
            <a:custGeom>
              <a:rect b="b" l="l" r="r" t="t"/>
              <a:pathLst>
                <a:path extrusionOk="0" h="36497" w="36497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7"/>
            <p:cNvSpPr/>
            <p:nvPr/>
          </p:nvSpPr>
          <p:spPr>
            <a:xfrm>
              <a:off x="1943712" y="-3312673"/>
              <a:ext cx="1231165" cy="1230579"/>
            </a:xfrm>
            <a:custGeom>
              <a:rect b="b" l="l" r="r" t="t"/>
              <a:pathLst>
                <a:path extrusionOk="0" h="37800" w="37818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7"/>
            <p:cNvSpPr/>
            <p:nvPr/>
          </p:nvSpPr>
          <p:spPr>
            <a:xfrm>
              <a:off x="1887391" y="-3292651"/>
              <a:ext cx="1267496" cy="1266910"/>
            </a:xfrm>
            <a:custGeom>
              <a:rect b="b" l="l" r="r" t="t"/>
              <a:pathLst>
                <a:path extrusionOk="0" h="38916" w="38934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7"/>
            <p:cNvSpPr/>
            <p:nvPr/>
          </p:nvSpPr>
          <p:spPr>
            <a:xfrm>
              <a:off x="1834066" y="-3270254"/>
              <a:ext cx="1297805" cy="1299042"/>
            </a:xfrm>
            <a:custGeom>
              <a:rect b="b" l="l" r="r" t="t"/>
              <a:pathLst>
                <a:path extrusionOk="0" h="39903" w="39865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7"/>
            <p:cNvSpPr/>
            <p:nvPr/>
          </p:nvSpPr>
          <p:spPr>
            <a:xfrm>
              <a:off x="1783183" y="-3244210"/>
              <a:ext cx="1323849" cy="1323882"/>
            </a:xfrm>
            <a:custGeom>
              <a:rect b="b" l="l" r="r" t="t"/>
              <a:pathLst>
                <a:path extrusionOk="0" h="40666" w="40665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7"/>
            <p:cNvSpPr/>
            <p:nvPr/>
          </p:nvSpPr>
          <p:spPr>
            <a:xfrm>
              <a:off x="1734090" y="-3216310"/>
              <a:ext cx="1345075" cy="1344456"/>
            </a:xfrm>
            <a:custGeom>
              <a:rect b="b" l="l" r="r" t="t"/>
              <a:pathLst>
                <a:path extrusionOk="0" h="41298" w="41317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7"/>
            <p:cNvSpPr/>
            <p:nvPr/>
          </p:nvSpPr>
          <p:spPr>
            <a:xfrm>
              <a:off x="1688057" y="-3186034"/>
              <a:ext cx="1360799" cy="1360832"/>
            </a:xfrm>
            <a:custGeom>
              <a:rect b="b" l="l" r="r" t="t"/>
              <a:pathLst>
                <a:path extrusionOk="0" h="41801" w="4180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7"/>
            <p:cNvSpPr/>
            <p:nvPr/>
          </p:nvSpPr>
          <p:spPr>
            <a:xfrm>
              <a:off x="1643815" y="-3153935"/>
              <a:ext cx="1372323" cy="1372356"/>
            </a:xfrm>
            <a:custGeom>
              <a:rect b="b" l="l" r="r" t="t"/>
              <a:pathLst>
                <a:path extrusionOk="0" h="42155" w="42154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7"/>
            <p:cNvSpPr/>
            <p:nvPr/>
          </p:nvSpPr>
          <p:spPr>
            <a:xfrm>
              <a:off x="1602600" y="-3119394"/>
              <a:ext cx="1379616" cy="1380234"/>
            </a:xfrm>
            <a:custGeom>
              <a:rect b="b" l="l" r="r" t="t"/>
              <a:pathLst>
                <a:path extrusionOk="0" h="42397" w="42378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7"/>
            <p:cNvSpPr/>
            <p:nvPr/>
          </p:nvSpPr>
          <p:spPr>
            <a:xfrm>
              <a:off x="1562623" y="-3082411"/>
              <a:ext cx="1382025" cy="1382611"/>
            </a:xfrm>
            <a:custGeom>
              <a:rect b="b" l="l" r="r" t="t"/>
              <a:pathLst>
                <a:path extrusionOk="0" h="42470" w="42452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7"/>
            <p:cNvSpPr/>
            <p:nvPr/>
          </p:nvSpPr>
          <p:spPr>
            <a:xfrm>
              <a:off x="1525054" y="-3043638"/>
              <a:ext cx="1381439" cy="1380820"/>
            </a:xfrm>
            <a:custGeom>
              <a:rect b="b" l="l" r="r" t="t"/>
              <a:pathLst>
                <a:path extrusionOk="0" h="42415" w="42434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7"/>
            <p:cNvSpPr/>
            <p:nvPr/>
          </p:nvSpPr>
          <p:spPr>
            <a:xfrm>
              <a:off x="1489927" y="-3002456"/>
              <a:ext cx="1375351" cy="1374765"/>
            </a:xfrm>
            <a:custGeom>
              <a:rect b="b" l="l" r="r" t="t"/>
              <a:pathLst>
                <a:path extrusionOk="0" h="42229" w="42247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7"/>
            <p:cNvSpPr/>
            <p:nvPr/>
          </p:nvSpPr>
          <p:spPr>
            <a:xfrm>
              <a:off x="1456591" y="-2959451"/>
              <a:ext cx="1365682" cy="1365682"/>
            </a:xfrm>
            <a:custGeom>
              <a:rect b="b" l="l" r="r" t="t"/>
              <a:pathLst>
                <a:path extrusionOk="0" h="41950" w="4195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7"/>
            <p:cNvSpPr/>
            <p:nvPr/>
          </p:nvSpPr>
          <p:spPr>
            <a:xfrm>
              <a:off x="1425110" y="-2914004"/>
              <a:ext cx="1351716" cy="1351749"/>
            </a:xfrm>
            <a:custGeom>
              <a:rect b="b" l="l" r="r" t="t"/>
              <a:pathLst>
                <a:path extrusionOk="0" h="41522" w="41521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7"/>
            <p:cNvSpPr/>
            <p:nvPr/>
          </p:nvSpPr>
          <p:spPr>
            <a:xfrm>
              <a:off x="1396625" y="-2866116"/>
              <a:ext cx="1332346" cy="1331727"/>
            </a:xfrm>
            <a:custGeom>
              <a:rect b="b" l="l" r="r" t="t"/>
              <a:pathLst>
                <a:path extrusionOk="0" h="40907" w="40926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7"/>
            <p:cNvSpPr/>
            <p:nvPr/>
          </p:nvSpPr>
          <p:spPr>
            <a:xfrm>
              <a:off x="1370581" y="-2816437"/>
              <a:ext cx="1308711" cy="1308092"/>
            </a:xfrm>
            <a:custGeom>
              <a:rect b="b" l="l" r="r" t="t"/>
              <a:pathLst>
                <a:path extrusionOk="0" h="40181" w="4020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7"/>
            <p:cNvSpPr/>
            <p:nvPr/>
          </p:nvSpPr>
          <p:spPr>
            <a:xfrm>
              <a:off x="1346946" y="-2764349"/>
              <a:ext cx="1279021" cy="1280258"/>
            </a:xfrm>
            <a:custGeom>
              <a:rect b="b" l="l" r="r" t="t"/>
              <a:pathLst>
                <a:path extrusionOk="0" h="39326" w="39288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7"/>
            <p:cNvSpPr/>
            <p:nvPr/>
          </p:nvSpPr>
          <p:spPr>
            <a:xfrm>
              <a:off x="1325134" y="-2708615"/>
              <a:ext cx="1245717" cy="1245099"/>
            </a:xfrm>
            <a:custGeom>
              <a:rect b="b" l="l" r="r" t="t"/>
              <a:pathLst>
                <a:path extrusionOk="0" h="38246" w="38265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7"/>
            <p:cNvSpPr/>
            <p:nvPr/>
          </p:nvSpPr>
          <p:spPr>
            <a:xfrm>
              <a:off x="1307554" y="-2650439"/>
              <a:ext cx="1205707" cy="1205707"/>
            </a:xfrm>
            <a:custGeom>
              <a:rect b="b" l="l" r="r" t="t"/>
              <a:pathLst>
                <a:path extrusionOk="0" h="37036" w="37036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7"/>
            <p:cNvSpPr/>
            <p:nvPr/>
          </p:nvSpPr>
          <p:spPr>
            <a:xfrm>
              <a:off x="1292416" y="-2589236"/>
              <a:ext cx="1158470" cy="1159056"/>
            </a:xfrm>
            <a:custGeom>
              <a:rect b="b" l="l" r="r" t="t"/>
              <a:pathLst>
                <a:path extrusionOk="0" h="35603" w="35585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7"/>
            <p:cNvSpPr/>
            <p:nvPr/>
          </p:nvSpPr>
          <p:spPr>
            <a:xfrm>
              <a:off x="1280892" y="-2523800"/>
              <a:ext cx="1105763" cy="1103907"/>
            </a:xfrm>
            <a:custGeom>
              <a:rect b="b" l="l" r="r" t="t"/>
              <a:pathLst>
                <a:path extrusionOk="0" h="33909" w="33966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7"/>
            <p:cNvSpPr/>
            <p:nvPr/>
          </p:nvSpPr>
          <p:spPr>
            <a:xfrm>
              <a:off x="1274218" y="-2455337"/>
              <a:ext cx="1042769" cy="1042672"/>
            </a:xfrm>
            <a:custGeom>
              <a:rect b="b" l="l" r="r" t="t"/>
              <a:pathLst>
                <a:path extrusionOk="0" h="32028" w="32031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7"/>
            <p:cNvSpPr/>
            <p:nvPr/>
          </p:nvSpPr>
          <p:spPr>
            <a:xfrm>
              <a:off x="1272427" y="-2380818"/>
              <a:ext cx="970627" cy="970041"/>
            </a:xfrm>
            <a:custGeom>
              <a:rect b="b" l="l" r="r" t="t"/>
              <a:pathLst>
                <a:path extrusionOk="0" h="29797" w="29815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7"/>
            <p:cNvSpPr/>
            <p:nvPr/>
          </p:nvSpPr>
          <p:spPr>
            <a:xfrm>
              <a:off x="1276041" y="-2300863"/>
              <a:ext cx="886440" cy="886440"/>
            </a:xfrm>
            <a:custGeom>
              <a:rect b="b" l="l" r="r" t="t"/>
              <a:pathLst>
                <a:path extrusionOk="0" h="27229" w="27229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7"/>
            <p:cNvSpPr/>
            <p:nvPr/>
          </p:nvSpPr>
          <p:spPr>
            <a:xfrm>
              <a:off x="1287566" y="-2211793"/>
              <a:ext cx="786464" cy="785845"/>
            </a:xfrm>
            <a:custGeom>
              <a:rect b="b" l="l" r="r" t="t"/>
              <a:pathLst>
                <a:path extrusionOk="0" h="24139" w="24158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7"/>
            <p:cNvSpPr/>
            <p:nvPr/>
          </p:nvSpPr>
          <p:spPr>
            <a:xfrm>
              <a:off x="1311200" y="-2112435"/>
              <a:ext cx="662852" cy="662885"/>
            </a:xfrm>
            <a:custGeom>
              <a:rect b="b" l="l" r="r" t="t"/>
              <a:pathLst>
                <a:path extrusionOk="0" h="20362" w="20361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7"/>
            <p:cNvSpPr/>
            <p:nvPr/>
          </p:nvSpPr>
          <p:spPr>
            <a:xfrm>
              <a:off x="1354824" y="-1991233"/>
              <a:ext cx="498645" cy="498645"/>
            </a:xfrm>
            <a:custGeom>
              <a:rect b="b" l="l" r="r" t="t"/>
              <a:pathLst>
                <a:path extrusionOk="0" h="15317" w="15317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7"/>
            <p:cNvSpPr/>
            <p:nvPr/>
          </p:nvSpPr>
          <p:spPr>
            <a:xfrm>
              <a:off x="1459619" y="-1810097"/>
              <a:ext cx="211510" cy="211477"/>
            </a:xfrm>
            <a:custGeom>
              <a:rect b="b" l="l" r="r" t="t"/>
              <a:pathLst>
                <a:path extrusionOk="0" h="6496" w="6497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5" name="Google Shape;735;p27"/>
          <p:cNvSpPr/>
          <p:nvPr/>
        </p:nvSpPr>
        <p:spPr>
          <a:xfrm>
            <a:off x="30625" y="181388"/>
            <a:ext cx="1617700" cy="310000"/>
          </a:xfrm>
          <a:custGeom>
            <a:rect b="b" l="l" r="r" t="t"/>
            <a:pathLst>
              <a:path extrusionOk="0" h="12400" w="64708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27"/>
          <p:cNvSpPr/>
          <p:nvPr/>
        </p:nvSpPr>
        <p:spPr>
          <a:xfrm>
            <a:off x="8352350" y="491388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27"/>
          <p:cNvSpPr/>
          <p:nvPr/>
        </p:nvSpPr>
        <p:spPr>
          <a:xfrm>
            <a:off x="4425801" y="4699463"/>
            <a:ext cx="1163126" cy="222890"/>
          </a:xfrm>
          <a:custGeom>
            <a:rect b="b" l="l" r="r" t="t"/>
            <a:pathLst>
              <a:path extrusionOk="0" h="12400" w="64708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8_2"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28"/>
          <p:cNvSpPr/>
          <p:nvPr/>
        </p:nvSpPr>
        <p:spPr>
          <a:xfrm flipH="1" rot="10800000">
            <a:off x="-2122749" y="3281995"/>
            <a:ext cx="5861862" cy="2126655"/>
          </a:xfrm>
          <a:custGeom>
            <a:rect b="b" l="l" r="r" t="t"/>
            <a:pathLst>
              <a:path extrusionOk="0" h="65325" w="109358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740" name="Google Shape;740;p28"/>
          <p:cNvSpPr/>
          <p:nvPr/>
        </p:nvSpPr>
        <p:spPr>
          <a:xfrm flipH="1">
            <a:off x="-46815" y="-362304"/>
            <a:ext cx="9273640" cy="1856944"/>
          </a:xfrm>
          <a:custGeom>
            <a:rect b="b" l="l" r="r" t="t"/>
            <a:pathLst>
              <a:path extrusionOk="0" h="67074" w="195060">
                <a:moveTo>
                  <a:pt x="0" y="1"/>
                </a:moveTo>
                <a:lnTo>
                  <a:pt x="0" y="67074"/>
                </a:lnTo>
                <a:cubicBezTo>
                  <a:pt x="0" y="67074"/>
                  <a:pt x="7731" y="38156"/>
                  <a:pt x="31389" y="38156"/>
                </a:cubicBezTo>
                <a:cubicBezTo>
                  <a:pt x="34779" y="38156"/>
                  <a:pt x="38495" y="38749"/>
                  <a:pt x="42563" y="40107"/>
                </a:cubicBezTo>
                <a:cubicBezTo>
                  <a:pt x="53664" y="43818"/>
                  <a:pt x="61784" y="45484"/>
                  <a:pt x="67958" y="45484"/>
                </a:cubicBezTo>
                <a:cubicBezTo>
                  <a:pt x="79835" y="45484"/>
                  <a:pt x="84507" y="39316"/>
                  <a:pt x="89332" y="29666"/>
                </a:cubicBezTo>
                <a:cubicBezTo>
                  <a:pt x="93516" y="21287"/>
                  <a:pt x="101818" y="16441"/>
                  <a:pt x="110052" y="16441"/>
                </a:cubicBezTo>
                <a:cubicBezTo>
                  <a:pt x="116211" y="16441"/>
                  <a:pt x="122333" y="19152"/>
                  <a:pt x="126665" y="25125"/>
                </a:cubicBezTo>
                <a:cubicBezTo>
                  <a:pt x="131257" y="31456"/>
                  <a:pt x="137426" y="34310"/>
                  <a:pt x="143512" y="34310"/>
                </a:cubicBezTo>
                <a:cubicBezTo>
                  <a:pt x="150846" y="34310"/>
                  <a:pt x="158059" y="30167"/>
                  <a:pt x="162249" y="22966"/>
                </a:cubicBezTo>
                <a:cubicBezTo>
                  <a:pt x="165878" y="16735"/>
                  <a:pt x="172152" y="14040"/>
                  <a:pt x="178350" y="14040"/>
                </a:cubicBezTo>
                <a:cubicBezTo>
                  <a:pt x="185278" y="14040"/>
                  <a:pt x="192113" y="17407"/>
                  <a:pt x="195060" y="22966"/>
                </a:cubicBezTo>
                <a:lnTo>
                  <a:pt x="19506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28"/>
          <p:cNvSpPr/>
          <p:nvPr/>
        </p:nvSpPr>
        <p:spPr>
          <a:xfrm>
            <a:off x="7461025" y="2807988"/>
            <a:ext cx="1617700" cy="310000"/>
          </a:xfrm>
          <a:custGeom>
            <a:rect b="b" l="l" r="r" t="t"/>
            <a:pathLst>
              <a:path extrusionOk="0" h="12400" w="64708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28"/>
          <p:cNvSpPr/>
          <p:nvPr/>
        </p:nvSpPr>
        <p:spPr>
          <a:xfrm>
            <a:off x="-99650" y="1235600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28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18_1_1"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29"/>
          <p:cNvSpPr/>
          <p:nvPr/>
        </p:nvSpPr>
        <p:spPr>
          <a:xfrm>
            <a:off x="-46825" y="-209901"/>
            <a:ext cx="9273640" cy="1279604"/>
          </a:xfrm>
          <a:custGeom>
            <a:rect b="b" l="l" r="r" t="t"/>
            <a:pathLst>
              <a:path extrusionOk="0" h="67074" w="195060">
                <a:moveTo>
                  <a:pt x="0" y="1"/>
                </a:moveTo>
                <a:lnTo>
                  <a:pt x="0" y="67074"/>
                </a:lnTo>
                <a:cubicBezTo>
                  <a:pt x="0" y="67074"/>
                  <a:pt x="7731" y="38156"/>
                  <a:pt x="31389" y="38156"/>
                </a:cubicBezTo>
                <a:cubicBezTo>
                  <a:pt x="34779" y="38156"/>
                  <a:pt x="38495" y="38749"/>
                  <a:pt x="42563" y="40107"/>
                </a:cubicBezTo>
                <a:cubicBezTo>
                  <a:pt x="53664" y="43818"/>
                  <a:pt x="61784" y="45484"/>
                  <a:pt x="67958" y="45484"/>
                </a:cubicBezTo>
                <a:cubicBezTo>
                  <a:pt x="79835" y="45484"/>
                  <a:pt x="84507" y="39316"/>
                  <a:pt x="89332" y="29666"/>
                </a:cubicBezTo>
                <a:cubicBezTo>
                  <a:pt x="93516" y="21287"/>
                  <a:pt x="101818" y="16441"/>
                  <a:pt x="110052" y="16441"/>
                </a:cubicBezTo>
                <a:cubicBezTo>
                  <a:pt x="116211" y="16441"/>
                  <a:pt x="122333" y="19152"/>
                  <a:pt x="126665" y="25125"/>
                </a:cubicBezTo>
                <a:cubicBezTo>
                  <a:pt x="131257" y="31456"/>
                  <a:pt x="137426" y="34310"/>
                  <a:pt x="143512" y="34310"/>
                </a:cubicBezTo>
                <a:cubicBezTo>
                  <a:pt x="150846" y="34310"/>
                  <a:pt x="158059" y="30167"/>
                  <a:pt x="162249" y="22966"/>
                </a:cubicBezTo>
                <a:cubicBezTo>
                  <a:pt x="165878" y="16735"/>
                  <a:pt x="172152" y="14040"/>
                  <a:pt x="178350" y="14040"/>
                </a:cubicBezTo>
                <a:cubicBezTo>
                  <a:pt x="185278" y="14040"/>
                  <a:pt x="192113" y="17407"/>
                  <a:pt x="195060" y="22966"/>
                </a:cubicBezTo>
                <a:lnTo>
                  <a:pt x="19506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29"/>
          <p:cNvSpPr/>
          <p:nvPr/>
        </p:nvSpPr>
        <p:spPr>
          <a:xfrm rot="10800000">
            <a:off x="5222588" y="3376421"/>
            <a:ext cx="5119595" cy="2126655"/>
          </a:xfrm>
          <a:custGeom>
            <a:rect b="b" l="l" r="r" t="t"/>
            <a:pathLst>
              <a:path extrusionOk="0" h="65325" w="109358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29"/>
          <p:cNvSpPr/>
          <p:nvPr/>
        </p:nvSpPr>
        <p:spPr>
          <a:xfrm>
            <a:off x="774938" y="851338"/>
            <a:ext cx="1617700" cy="310000"/>
          </a:xfrm>
          <a:custGeom>
            <a:rect b="b" l="l" r="r" t="t"/>
            <a:pathLst>
              <a:path extrusionOk="0" h="12400" w="64708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29"/>
          <p:cNvSpPr/>
          <p:nvPr/>
        </p:nvSpPr>
        <p:spPr>
          <a:xfrm flipH="1">
            <a:off x="3762100" y="3468771"/>
            <a:ext cx="538445" cy="150307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29"/>
          <p:cNvSpPr/>
          <p:nvPr/>
        </p:nvSpPr>
        <p:spPr>
          <a:xfrm>
            <a:off x="-440337" y="2868825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29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2">
    <p:bg>
      <p:bgPr>
        <a:solidFill>
          <a:schemeClr val="lt1"/>
        </a:solidFill>
      </p:bgPr>
    </p:bg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30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4"/>
          <p:cNvSpPr/>
          <p:nvPr/>
        </p:nvSpPr>
        <p:spPr>
          <a:xfrm flipH="1">
            <a:off x="-560991" y="4085025"/>
            <a:ext cx="12182784" cy="2559993"/>
          </a:xfrm>
          <a:custGeom>
            <a:rect b="b" l="l" r="r" t="t"/>
            <a:pathLst>
              <a:path extrusionOk="0" h="185776" w="296346">
                <a:moveTo>
                  <a:pt x="66710" y="0"/>
                </a:moveTo>
                <a:cubicBezTo>
                  <a:pt x="57325" y="0"/>
                  <a:pt x="46367" y="1938"/>
                  <a:pt x="38628" y="7210"/>
                </a:cubicBezTo>
                <a:cubicBezTo>
                  <a:pt x="31323" y="12114"/>
                  <a:pt x="28521" y="20586"/>
                  <a:pt x="26553" y="28792"/>
                </a:cubicBezTo>
                <a:cubicBezTo>
                  <a:pt x="20782" y="53143"/>
                  <a:pt x="15011" y="77561"/>
                  <a:pt x="9207" y="101911"/>
                </a:cubicBezTo>
                <a:cubicBezTo>
                  <a:pt x="5872" y="115955"/>
                  <a:pt x="2536" y="130098"/>
                  <a:pt x="935" y="144475"/>
                </a:cubicBezTo>
                <a:cubicBezTo>
                  <a:pt x="334" y="149812"/>
                  <a:pt x="1" y="155483"/>
                  <a:pt x="2436" y="160320"/>
                </a:cubicBezTo>
                <a:cubicBezTo>
                  <a:pt x="4938" y="165323"/>
                  <a:pt x="9941" y="168526"/>
                  <a:pt x="14978" y="170961"/>
                </a:cubicBezTo>
                <a:cubicBezTo>
                  <a:pt x="30322" y="178233"/>
                  <a:pt x="47568" y="180067"/>
                  <a:pt x="64513" y="181502"/>
                </a:cubicBezTo>
                <a:cubicBezTo>
                  <a:pt x="98555" y="184344"/>
                  <a:pt x="132751" y="185776"/>
                  <a:pt x="166934" y="185776"/>
                </a:cubicBezTo>
                <a:cubicBezTo>
                  <a:pt x="182894" y="185776"/>
                  <a:pt x="198851" y="185464"/>
                  <a:pt x="214787" y="184837"/>
                </a:cubicBezTo>
                <a:cubicBezTo>
                  <a:pt x="239939" y="183870"/>
                  <a:pt x="267558" y="180901"/>
                  <a:pt x="284737" y="162521"/>
                </a:cubicBezTo>
                <a:cubicBezTo>
                  <a:pt x="289341" y="157618"/>
                  <a:pt x="292977" y="151680"/>
                  <a:pt x="294478" y="145176"/>
                </a:cubicBezTo>
                <a:cubicBezTo>
                  <a:pt x="296346" y="137137"/>
                  <a:pt x="294978" y="128664"/>
                  <a:pt x="293710" y="120491"/>
                </a:cubicBezTo>
                <a:cubicBezTo>
                  <a:pt x="287973" y="82998"/>
                  <a:pt x="285171" y="45071"/>
                  <a:pt x="285371" y="7110"/>
                </a:cubicBezTo>
                <a:lnTo>
                  <a:pt x="285371" y="7110"/>
                </a:lnTo>
                <a:cubicBezTo>
                  <a:pt x="274463" y="15783"/>
                  <a:pt x="261020" y="21287"/>
                  <a:pt x="247144" y="22788"/>
                </a:cubicBezTo>
                <a:cubicBezTo>
                  <a:pt x="240973" y="23455"/>
                  <a:pt x="234468" y="23422"/>
                  <a:pt x="229098" y="26557"/>
                </a:cubicBezTo>
                <a:cubicBezTo>
                  <a:pt x="219658" y="32028"/>
                  <a:pt x="216188" y="45871"/>
                  <a:pt x="205648" y="48640"/>
                </a:cubicBezTo>
                <a:cubicBezTo>
                  <a:pt x="204171" y="49025"/>
                  <a:pt x="202641" y="49161"/>
                  <a:pt x="201085" y="49161"/>
                </a:cubicBezTo>
                <a:cubicBezTo>
                  <a:pt x="197377" y="49161"/>
                  <a:pt x="193524" y="48390"/>
                  <a:pt x="189920" y="48390"/>
                </a:cubicBezTo>
                <a:cubicBezTo>
                  <a:pt x="187178" y="48390"/>
                  <a:pt x="184579" y="48836"/>
                  <a:pt x="182298" y="50408"/>
                </a:cubicBezTo>
                <a:cubicBezTo>
                  <a:pt x="179662" y="52209"/>
                  <a:pt x="178128" y="55145"/>
                  <a:pt x="175659" y="57146"/>
                </a:cubicBezTo>
                <a:cubicBezTo>
                  <a:pt x="172925" y="59433"/>
                  <a:pt x="169357" y="60270"/>
                  <a:pt x="165733" y="60270"/>
                </a:cubicBezTo>
                <a:cubicBezTo>
                  <a:pt x="164230" y="60270"/>
                  <a:pt x="162717" y="60126"/>
                  <a:pt x="161249" y="59881"/>
                </a:cubicBezTo>
                <a:cubicBezTo>
                  <a:pt x="151109" y="58147"/>
                  <a:pt x="141769" y="52142"/>
                  <a:pt x="136065" y="43603"/>
                </a:cubicBezTo>
                <a:cubicBezTo>
                  <a:pt x="130627" y="35531"/>
                  <a:pt x="127358" y="24322"/>
                  <a:pt x="117952" y="21554"/>
                </a:cubicBezTo>
                <a:cubicBezTo>
                  <a:pt x="111914" y="19753"/>
                  <a:pt x="104776" y="22188"/>
                  <a:pt x="99505" y="18752"/>
                </a:cubicBezTo>
                <a:cubicBezTo>
                  <a:pt x="96503" y="16784"/>
                  <a:pt x="94835" y="13381"/>
                  <a:pt x="92600" y="10546"/>
                </a:cubicBezTo>
                <a:cubicBezTo>
                  <a:pt x="87096" y="3541"/>
                  <a:pt x="77856" y="339"/>
                  <a:pt x="68983" y="38"/>
                </a:cubicBezTo>
                <a:cubicBezTo>
                  <a:pt x="68238" y="13"/>
                  <a:pt x="67479" y="0"/>
                  <a:pt x="6671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4"/>
          <p:cNvSpPr/>
          <p:nvPr/>
        </p:nvSpPr>
        <p:spPr>
          <a:xfrm>
            <a:off x="-1848750" y="-136525"/>
            <a:ext cx="7188922" cy="2126655"/>
          </a:xfrm>
          <a:custGeom>
            <a:rect b="b" l="l" r="r" t="t"/>
            <a:pathLst>
              <a:path extrusionOk="0" h="65325" w="109358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4"/>
          <p:cNvSpPr/>
          <p:nvPr/>
        </p:nvSpPr>
        <p:spPr>
          <a:xfrm flipH="1">
            <a:off x="5465684" y="1357188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4"/>
          <p:cNvSpPr/>
          <p:nvPr/>
        </p:nvSpPr>
        <p:spPr>
          <a:xfrm flipH="1">
            <a:off x="7452946" y="288076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4"/>
          <p:cNvSpPr txBox="1"/>
          <p:nvPr>
            <p:ph type="title"/>
          </p:nvPr>
        </p:nvSpPr>
        <p:spPr>
          <a:xfrm>
            <a:off x="522000" y="491400"/>
            <a:ext cx="8100000" cy="6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161" name="Google Shape;161;p4"/>
          <p:cNvSpPr txBox="1"/>
          <p:nvPr>
            <p:ph idx="1" type="body"/>
          </p:nvPr>
        </p:nvSpPr>
        <p:spPr>
          <a:xfrm>
            <a:off x="540000" y="1204800"/>
            <a:ext cx="7647900" cy="34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2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7_1_1">
    <p:bg>
      <p:bgPr>
        <a:solidFill>
          <a:schemeClr val="accent5"/>
        </a:solidFill>
      </p:bgPr>
    </p:bg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31"/>
          <p:cNvSpPr/>
          <p:nvPr/>
        </p:nvSpPr>
        <p:spPr>
          <a:xfrm flipH="1">
            <a:off x="4390909" y="225646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31"/>
          <p:cNvSpPr/>
          <p:nvPr/>
        </p:nvSpPr>
        <p:spPr>
          <a:xfrm flipH="1">
            <a:off x="6378171" y="3780038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31"/>
          <p:cNvSpPr txBox="1"/>
          <p:nvPr>
            <p:ph type="title"/>
          </p:nvPr>
        </p:nvSpPr>
        <p:spPr>
          <a:xfrm>
            <a:off x="522000" y="491400"/>
            <a:ext cx="8100000" cy="13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757" name="Google Shape;757;p31"/>
          <p:cNvSpPr/>
          <p:nvPr/>
        </p:nvSpPr>
        <p:spPr>
          <a:xfrm flipH="1" rot="10641324">
            <a:off x="-1835382" y="-713393"/>
            <a:ext cx="13272138" cy="2257180"/>
          </a:xfrm>
          <a:custGeom>
            <a:rect b="b" l="l" r="r" t="t"/>
            <a:pathLst>
              <a:path extrusionOk="0" h="69335" w="203789">
                <a:moveTo>
                  <a:pt x="172317" y="1"/>
                </a:moveTo>
                <a:cubicBezTo>
                  <a:pt x="159938" y="1"/>
                  <a:pt x="151290" y="8761"/>
                  <a:pt x="153912" y="26325"/>
                </a:cubicBezTo>
                <a:cubicBezTo>
                  <a:pt x="155535" y="37128"/>
                  <a:pt x="149594" y="41109"/>
                  <a:pt x="141160" y="41109"/>
                </a:cubicBezTo>
                <a:cubicBezTo>
                  <a:pt x="133061" y="41109"/>
                  <a:pt x="122662" y="37438"/>
                  <a:pt x="114457" y="32615"/>
                </a:cubicBezTo>
                <a:cubicBezTo>
                  <a:pt x="108557" y="29147"/>
                  <a:pt x="102960" y="27661"/>
                  <a:pt x="97863" y="27661"/>
                </a:cubicBezTo>
                <a:cubicBezTo>
                  <a:pt x="88491" y="27661"/>
                  <a:pt x="80813" y="32688"/>
                  <a:pt x="76063" y="39668"/>
                </a:cubicBezTo>
                <a:cubicBezTo>
                  <a:pt x="72714" y="44612"/>
                  <a:pt x="66870" y="47709"/>
                  <a:pt x="60247" y="47709"/>
                </a:cubicBezTo>
                <a:cubicBezTo>
                  <a:pt x="52407" y="47709"/>
                  <a:pt x="43474" y="43369"/>
                  <a:pt x="36292" y="32615"/>
                </a:cubicBezTo>
                <a:cubicBezTo>
                  <a:pt x="30414" y="23820"/>
                  <a:pt x="22624" y="21370"/>
                  <a:pt x="15768" y="21370"/>
                </a:cubicBezTo>
                <a:cubicBezTo>
                  <a:pt x="7145" y="21370"/>
                  <a:pt x="1" y="25245"/>
                  <a:pt x="1" y="25245"/>
                </a:cubicBezTo>
                <a:lnTo>
                  <a:pt x="1" y="69334"/>
                </a:lnTo>
                <a:lnTo>
                  <a:pt x="203789" y="69334"/>
                </a:lnTo>
                <a:lnTo>
                  <a:pt x="203789" y="14209"/>
                </a:lnTo>
                <a:cubicBezTo>
                  <a:pt x="203789" y="14209"/>
                  <a:pt x="196810" y="5480"/>
                  <a:pt x="180414" y="1126"/>
                </a:cubicBezTo>
                <a:cubicBezTo>
                  <a:pt x="177599" y="376"/>
                  <a:pt x="174878" y="1"/>
                  <a:pt x="1723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31"/>
          <p:cNvSpPr/>
          <p:nvPr/>
        </p:nvSpPr>
        <p:spPr>
          <a:xfrm flipH="1">
            <a:off x="1086691" y="4111750"/>
            <a:ext cx="9561417" cy="2067175"/>
          </a:xfrm>
          <a:custGeom>
            <a:rect b="b" l="l" r="r" t="t"/>
            <a:pathLst>
              <a:path extrusionOk="0" h="54335" w="164916">
                <a:moveTo>
                  <a:pt x="37882" y="1"/>
                </a:moveTo>
                <a:cubicBezTo>
                  <a:pt x="35111" y="1"/>
                  <a:pt x="32343" y="342"/>
                  <a:pt x="29655" y="963"/>
                </a:cubicBezTo>
                <a:cubicBezTo>
                  <a:pt x="25219" y="1997"/>
                  <a:pt x="20816" y="3498"/>
                  <a:pt x="16913" y="5900"/>
                </a:cubicBezTo>
                <a:cubicBezTo>
                  <a:pt x="16513" y="6134"/>
                  <a:pt x="16079" y="6434"/>
                  <a:pt x="15679" y="6667"/>
                </a:cubicBezTo>
                <a:cubicBezTo>
                  <a:pt x="12376" y="8802"/>
                  <a:pt x="9508" y="11471"/>
                  <a:pt x="6505" y="13939"/>
                </a:cubicBezTo>
                <a:cubicBezTo>
                  <a:pt x="1" y="19276"/>
                  <a:pt x="4771" y="48697"/>
                  <a:pt x="6105" y="48797"/>
                </a:cubicBezTo>
                <a:cubicBezTo>
                  <a:pt x="8868" y="48982"/>
                  <a:pt x="11654" y="49062"/>
                  <a:pt x="14458" y="49062"/>
                </a:cubicBezTo>
                <a:cubicBezTo>
                  <a:pt x="33634" y="49062"/>
                  <a:pt x="53616" y="45301"/>
                  <a:pt x="72686" y="45301"/>
                </a:cubicBezTo>
                <a:cubicBezTo>
                  <a:pt x="74047" y="45301"/>
                  <a:pt x="75404" y="45321"/>
                  <a:pt x="76756" y="45362"/>
                </a:cubicBezTo>
                <a:cubicBezTo>
                  <a:pt x="80492" y="45462"/>
                  <a:pt x="80959" y="54201"/>
                  <a:pt x="84728" y="54335"/>
                </a:cubicBezTo>
                <a:lnTo>
                  <a:pt x="106777" y="45929"/>
                </a:lnTo>
                <a:cubicBezTo>
                  <a:pt x="106777" y="45929"/>
                  <a:pt x="144304" y="52200"/>
                  <a:pt x="159648" y="52667"/>
                </a:cubicBezTo>
                <a:cubicBezTo>
                  <a:pt x="159663" y="52667"/>
                  <a:pt x="159679" y="52668"/>
                  <a:pt x="159694" y="52668"/>
                </a:cubicBezTo>
                <a:cubicBezTo>
                  <a:pt x="164190" y="52668"/>
                  <a:pt x="164915" y="28148"/>
                  <a:pt x="163951" y="27649"/>
                </a:cubicBezTo>
                <a:cubicBezTo>
                  <a:pt x="154077" y="22746"/>
                  <a:pt x="143770" y="18643"/>
                  <a:pt x="133162" y="15440"/>
                </a:cubicBezTo>
                <a:cubicBezTo>
                  <a:pt x="129579" y="14340"/>
                  <a:pt x="125839" y="13337"/>
                  <a:pt x="122122" y="13337"/>
                </a:cubicBezTo>
                <a:cubicBezTo>
                  <a:pt x="120995" y="13337"/>
                  <a:pt x="119870" y="13429"/>
                  <a:pt x="118752" y="13639"/>
                </a:cubicBezTo>
                <a:cubicBezTo>
                  <a:pt x="115450" y="14273"/>
                  <a:pt x="112414" y="15907"/>
                  <a:pt x="109412" y="17475"/>
                </a:cubicBezTo>
                <a:cubicBezTo>
                  <a:pt x="105443" y="19610"/>
                  <a:pt x="101540" y="21678"/>
                  <a:pt x="97570" y="23813"/>
                </a:cubicBezTo>
                <a:cubicBezTo>
                  <a:pt x="95436" y="24947"/>
                  <a:pt x="93201" y="26115"/>
                  <a:pt x="90766" y="26115"/>
                </a:cubicBezTo>
                <a:cubicBezTo>
                  <a:pt x="89398" y="26115"/>
                  <a:pt x="88030" y="25748"/>
                  <a:pt x="86729" y="25281"/>
                </a:cubicBezTo>
                <a:cubicBezTo>
                  <a:pt x="71285" y="19810"/>
                  <a:pt x="60677" y="4266"/>
                  <a:pt x="44699" y="730"/>
                </a:cubicBezTo>
                <a:cubicBezTo>
                  <a:pt x="42453" y="232"/>
                  <a:pt x="40167" y="1"/>
                  <a:pt x="378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31"/>
          <p:cNvSpPr/>
          <p:nvPr/>
        </p:nvSpPr>
        <p:spPr>
          <a:xfrm flipH="1">
            <a:off x="8507046" y="299196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APTION_ONLY_1">
    <p:bg>
      <p:bgPr>
        <a:solidFill>
          <a:schemeClr val="lt2"/>
        </a:solidFill>
      </p:bgPr>
    </p:bg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32"/>
          <p:cNvSpPr/>
          <p:nvPr/>
        </p:nvSpPr>
        <p:spPr>
          <a:xfrm rot="-2855918">
            <a:off x="1413" y="216134"/>
            <a:ext cx="9362197" cy="3518670"/>
          </a:xfrm>
          <a:custGeom>
            <a:rect b="b" l="l" r="r" t="t"/>
            <a:pathLst>
              <a:path extrusionOk="0" h="67074" w="195060">
                <a:moveTo>
                  <a:pt x="0" y="1"/>
                </a:moveTo>
                <a:lnTo>
                  <a:pt x="0" y="67074"/>
                </a:lnTo>
                <a:cubicBezTo>
                  <a:pt x="0" y="67074"/>
                  <a:pt x="7731" y="38156"/>
                  <a:pt x="31389" y="38156"/>
                </a:cubicBezTo>
                <a:cubicBezTo>
                  <a:pt x="34779" y="38156"/>
                  <a:pt x="38495" y="38749"/>
                  <a:pt x="42563" y="40107"/>
                </a:cubicBezTo>
                <a:cubicBezTo>
                  <a:pt x="53664" y="43818"/>
                  <a:pt x="61784" y="45484"/>
                  <a:pt x="67958" y="45484"/>
                </a:cubicBezTo>
                <a:cubicBezTo>
                  <a:pt x="79835" y="45484"/>
                  <a:pt x="84507" y="39316"/>
                  <a:pt x="89332" y="29666"/>
                </a:cubicBezTo>
                <a:cubicBezTo>
                  <a:pt x="93516" y="21287"/>
                  <a:pt x="101818" y="16441"/>
                  <a:pt x="110052" y="16441"/>
                </a:cubicBezTo>
                <a:cubicBezTo>
                  <a:pt x="116211" y="16441"/>
                  <a:pt x="122333" y="19152"/>
                  <a:pt x="126665" y="25125"/>
                </a:cubicBezTo>
                <a:cubicBezTo>
                  <a:pt x="131257" y="31456"/>
                  <a:pt x="137426" y="34310"/>
                  <a:pt x="143512" y="34310"/>
                </a:cubicBezTo>
                <a:cubicBezTo>
                  <a:pt x="150846" y="34310"/>
                  <a:pt x="158059" y="30167"/>
                  <a:pt x="162249" y="22966"/>
                </a:cubicBezTo>
                <a:cubicBezTo>
                  <a:pt x="165878" y="16735"/>
                  <a:pt x="172152" y="14040"/>
                  <a:pt x="178350" y="14040"/>
                </a:cubicBezTo>
                <a:cubicBezTo>
                  <a:pt x="185278" y="14040"/>
                  <a:pt x="192113" y="17407"/>
                  <a:pt x="195060" y="22966"/>
                </a:cubicBezTo>
                <a:lnTo>
                  <a:pt x="19506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32"/>
          <p:cNvSpPr/>
          <p:nvPr/>
        </p:nvSpPr>
        <p:spPr>
          <a:xfrm rot="-3803909">
            <a:off x="-3208687" y="-245577"/>
            <a:ext cx="9275033" cy="432786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32"/>
          <p:cNvSpPr txBox="1"/>
          <p:nvPr>
            <p:ph type="title"/>
          </p:nvPr>
        </p:nvSpPr>
        <p:spPr>
          <a:xfrm>
            <a:off x="616200" y="1219375"/>
            <a:ext cx="4308900" cy="26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6_1">
    <p:bg>
      <p:bgPr>
        <a:solidFill>
          <a:schemeClr val="accent1"/>
        </a:solidFill>
      </p:bgPr>
    </p:bg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33"/>
          <p:cNvSpPr txBox="1"/>
          <p:nvPr>
            <p:ph type="title"/>
          </p:nvPr>
        </p:nvSpPr>
        <p:spPr>
          <a:xfrm>
            <a:off x="3728550" y="491400"/>
            <a:ext cx="4987500" cy="19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766" name="Google Shape;766;p33"/>
          <p:cNvSpPr txBox="1"/>
          <p:nvPr>
            <p:ph idx="1" type="subTitle"/>
          </p:nvPr>
        </p:nvSpPr>
        <p:spPr>
          <a:xfrm>
            <a:off x="4359300" y="3131125"/>
            <a:ext cx="3726000" cy="9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767" name="Google Shape;767;p33"/>
          <p:cNvGrpSpPr/>
          <p:nvPr/>
        </p:nvGrpSpPr>
        <p:grpSpPr>
          <a:xfrm rot="10800000">
            <a:off x="8513307" y="1387815"/>
            <a:ext cx="1670208" cy="1670208"/>
            <a:chOff x="624503" y="61115"/>
            <a:chExt cx="1947310" cy="1947310"/>
          </a:xfrm>
        </p:grpSpPr>
        <p:sp>
          <p:nvSpPr>
            <p:cNvPr id="768" name="Google Shape;768;p33"/>
            <p:cNvSpPr/>
            <p:nvPr/>
          </p:nvSpPr>
          <p:spPr>
            <a:xfrm>
              <a:off x="2048296" y="171379"/>
              <a:ext cx="413839" cy="413221"/>
            </a:xfrm>
            <a:custGeom>
              <a:rect b="b" l="l" r="r" t="t"/>
              <a:pathLst>
                <a:path extrusionOk="0" h="12693" w="12712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3"/>
            <p:cNvSpPr/>
            <p:nvPr/>
          </p:nvSpPr>
          <p:spPr>
            <a:xfrm>
              <a:off x="1913778" y="112617"/>
              <a:ext cx="605914" cy="605881"/>
            </a:xfrm>
            <a:custGeom>
              <a:rect b="b" l="l" r="r" t="t"/>
              <a:pathLst>
                <a:path extrusionOk="0" h="18611" w="18612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3"/>
            <p:cNvSpPr/>
            <p:nvPr/>
          </p:nvSpPr>
          <p:spPr>
            <a:xfrm>
              <a:off x="1807747" y="84132"/>
              <a:ext cx="742254" cy="742221"/>
            </a:xfrm>
            <a:custGeom>
              <a:rect b="b" l="l" r="r" t="t"/>
              <a:pathLst>
                <a:path extrusionOk="0" h="22799" w="2280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3"/>
            <p:cNvSpPr/>
            <p:nvPr/>
          </p:nvSpPr>
          <p:spPr>
            <a:xfrm>
              <a:off x="1715063" y="68375"/>
              <a:ext cx="850076" cy="849458"/>
            </a:xfrm>
            <a:custGeom>
              <a:rect b="b" l="l" r="r" t="t"/>
              <a:pathLst>
                <a:path extrusionOk="0" h="26093" w="26112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3"/>
            <p:cNvSpPr/>
            <p:nvPr/>
          </p:nvSpPr>
          <p:spPr>
            <a:xfrm>
              <a:off x="1632047" y="61115"/>
              <a:ext cx="939147" cy="939114"/>
            </a:xfrm>
            <a:custGeom>
              <a:rect b="b" l="l" r="r" t="t"/>
              <a:pathLst>
                <a:path extrusionOk="0" h="28847" w="28848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3"/>
            <p:cNvSpPr/>
            <p:nvPr/>
          </p:nvSpPr>
          <p:spPr>
            <a:xfrm>
              <a:off x="1555706" y="62320"/>
              <a:ext cx="1016107" cy="1016074"/>
            </a:xfrm>
            <a:custGeom>
              <a:rect b="b" l="l" r="r" t="t"/>
              <a:pathLst>
                <a:path extrusionOk="0" h="31211" w="31212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3"/>
            <p:cNvSpPr/>
            <p:nvPr/>
          </p:nvSpPr>
          <p:spPr>
            <a:xfrm>
              <a:off x="1484215" y="66552"/>
              <a:ext cx="1082128" cy="1081510"/>
            </a:xfrm>
            <a:custGeom>
              <a:rect b="b" l="l" r="r" t="t"/>
              <a:pathLst>
                <a:path extrusionOk="0" h="33221" w="3324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3"/>
            <p:cNvSpPr/>
            <p:nvPr/>
          </p:nvSpPr>
          <p:spPr>
            <a:xfrm>
              <a:off x="1417575" y="76254"/>
              <a:ext cx="1139685" cy="1139067"/>
            </a:xfrm>
            <a:custGeom>
              <a:rect b="b" l="l" r="r" t="t"/>
              <a:pathLst>
                <a:path extrusionOk="0" h="34989" w="35008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3"/>
            <p:cNvSpPr/>
            <p:nvPr/>
          </p:nvSpPr>
          <p:spPr>
            <a:xfrm>
              <a:off x="1355786" y="90187"/>
              <a:ext cx="1188160" cy="1188160"/>
            </a:xfrm>
            <a:custGeom>
              <a:rect b="b" l="l" r="r" t="t"/>
              <a:pathLst>
                <a:path extrusionOk="0" h="36497" w="36497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3"/>
            <p:cNvSpPr/>
            <p:nvPr/>
          </p:nvSpPr>
          <p:spPr>
            <a:xfrm>
              <a:off x="1295787" y="106530"/>
              <a:ext cx="1231165" cy="1230579"/>
            </a:xfrm>
            <a:custGeom>
              <a:rect b="b" l="l" r="r" t="t"/>
              <a:pathLst>
                <a:path extrusionOk="0" h="37800" w="37818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3"/>
            <p:cNvSpPr/>
            <p:nvPr/>
          </p:nvSpPr>
          <p:spPr>
            <a:xfrm>
              <a:off x="1239467" y="126551"/>
              <a:ext cx="1267496" cy="1266910"/>
            </a:xfrm>
            <a:custGeom>
              <a:rect b="b" l="l" r="r" t="t"/>
              <a:pathLst>
                <a:path extrusionOk="0" h="38916" w="38934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3"/>
            <p:cNvSpPr/>
            <p:nvPr/>
          </p:nvSpPr>
          <p:spPr>
            <a:xfrm>
              <a:off x="1186142" y="148949"/>
              <a:ext cx="1297805" cy="1299042"/>
            </a:xfrm>
            <a:custGeom>
              <a:rect b="b" l="l" r="r" t="t"/>
              <a:pathLst>
                <a:path extrusionOk="0" h="39903" w="39865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3"/>
            <p:cNvSpPr/>
            <p:nvPr/>
          </p:nvSpPr>
          <p:spPr>
            <a:xfrm>
              <a:off x="1135258" y="174993"/>
              <a:ext cx="1323849" cy="1323882"/>
            </a:xfrm>
            <a:custGeom>
              <a:rect b="b" l="l" r="r" t="t"/>
              <a:pathLst>
                <a:path extrusionOk="0" h="40666" w="40665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3"/>
            <p:cNvSpPr/>
            <p:nvPr/>
          </p:nvSpPr>
          <p:spPr>
            <a:xfrm>
              <a:off x="1086165" y="202893"/>
              <a:ext cx="1345075" cy="1344456"/>
            </a:xfrm>
            <a:custGeom>
              <a:rect b="b" l="l" r="r" t="t"/>
              <a:pathLst>
                <a:path extrusionOk="0" h="41298" w="41317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3"/>
            <p:cNvSpPr/>
            <p:nvPr/>
          </p:nvSpPr>
          <p:spPr>
            <a:xfrm>
              <a:off x="1040132" y="233169"/>
              <a:ext cx="1360799" cy="1360832"/>
            </a:xfrm>
            <a:custGeom>
              <a:rect b="b" l="l" r="r" t="t"/>
              <a:pathLst>
                <a:path extrusionOk="0" h="41801" w="4180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3"/>
            <p:cNvSpPr/>
            <p:nvPr/>
          </p:nvSpPr>
          <p:spPr>
            <a:xfrm>
              <a:off x="995890" y="265268"/>
              <a:ext cx="1372323" cy="1372356"/>
            </a:xfrm>
            <a:custGeom>
              <a:rect b="b" l="l" r="r" t="t"/>
              <a:pathLst>
                <a:path extrusionOk="0" h="42155" w="42154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3"/>
            <p:cNvSpPr/>
            <p:nvPr/>
          </p:nvSpPr>
          <p:spPr>
            <a:xfrm>
              <a:off x="954676" y="299809"/>
              <a:ext cx="1379616" cy="1380234"/>
            </a:xfrm>
            <a:custGeom>
              <a:rect b="b" l="l" r="r" t="t"/>
              <a:pathLst>
                <a:path extrusionOk="0" h="42397" w="42378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3"/>
            <p:cNvSpPr/>
            <p:nvPr/>
          </p:nvSpPr>
          <p:spPr>
            <a:xfrm>
              <a:off x="914698" y="336791"/>
              <a:ext cx="1382025" cy="1382611"/>
            </a:xfrm>
            <a:custGeom>
              <a:rect b="b" l="l" r="r" t="t"/>
              <a:pathLst>
                <a:path extrusionOk="0" h="42470" w="42452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3"/>
            <p:cNvSpPr/>
            <p:nvPr/>
          </p:nvSpPr>
          <p:spPr>
            <a:xfrm>
              <a:off x="877130" y="375564"/>
              <a:ext cx="1381439" cy="1380820"/>
            </a:xfrm>
            <a:custGeom>
              <a:rect b="b" l="l" r="r" t="t"/>
              <a:pathLst>
                <a:path extrusionOk="0" h="42415" w="42434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3"/>
            <p:cNvSpPr/>
            <p:nvPr/>
          </p:nvSpPr>
          <p:spPr>
            <a:xfrm>
              <a:off x="842003" y="416746"/>
              <a:ext cx="1375351" cy="1374765"/>
            </a:xfrm>
            <a:custGeom>
              <a:rect b="b" l="l" r="r" t="t"/>
              <a:pathLst>
                <a:path extrusionOk="0" h="42229" w="42247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3"/>
            <p:cNvSpPr/>
            <p:nvPr/>
          </p:nvSpPr>
          <p:spPr>
            <a:xfrm>
              <a:off x="808666" y="459751"/>
              <a:ext cx="1365682" cy="1365682"/>
            </a:xfrm>
            <a:custGeom>
              <a:rect b="b" l="l" r="r" t="t"/>
              <a:pathLst>
                <a:path extrusionOk="0" h="41950" w="4195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3"/>
            <p:cNvSpPr/>
            <p:nvPr/>
          </p:nvSpPr>
          <p:spPr>
            <a:xfrm>
              <a:off x="777186" y="505198"/>
              <a:ext cx="1351716" cy="1351749"/>
            </a:xfrm>
            <a:custGeom>
              <a:rect b="b" l="l" r="r" t="t"/>
              <a:pathLst>
                <a:path extrusionOk="0" h="41522" w="41521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3"/>
            <p:cNvSpPr/>
            <p:nvPr/>
          </p:nvSpPr>
          <p:spPr>
            <a:xfrm>
              <a:off x="748700" y="553087"/>
              <a:ext cx="1332346" cy="1331727"/>
            </a:xfrm>
            <a:custGeom>
              <a:rect b="b" l="l" r="r" t="t"/>
              <a:pathLst>
                <a:path extrusionOk="0" h="40907" w="40926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3"/>
            <p:cNvSpPr/>
            <p:nvPr/>
          </p:nvSpPr>
          <p:spPr>
            <a:xfrm>
              <a:off x="722656" y="602766"/>
              <a:ext cx="1308711" cy="1308092"/>
            </a:xfrm>
            <a:custGeom>
              <a:rect b="b" l="l" r="r" t="t"/>
              <a:pathLst>
                <a:path extrusionOk="0" h="40181" w="4020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3"/>
            <p:cNvSpPr/>
            <p:nvPr/>
          </p:nvSpPr>
          <p:spPr>
            <a:xfrm>
              <a:off x="699021" y="654854"/>
              <a:ext cx="1279021" cy="1280258"/>
            </a:xfrm>
            <a:custGeom>
              <a:rect b="b" l="l" r="r" t="t"/>
              <a:pathLst>
                <a:path extrusionOk="0" h="39326" w="39288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3"/>
            <p:cNvSpPr/>
            <p:nvPr/>
          </p:nvSpPr>
          <p:spPr>
            <a:xfrm>
              <a:off x="677209" y="710588"/>
              <a:ext cx="1245717" cy="1245099"/>
            </a:xfrm>
            <a:custGeom>
              <a:rect b="b" l="l" r="r" t="t"/>
              <a:pathLst>
                <a:path extrusionOk="0" h="38246" w="38265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3"/>
            <p:cNvSpPr/>
            <p:nvPr/>
          </p:nvSpPr>
          <p:spPr>
            <a:xfrm>
              <a:off x="659630" y="768764"/>
              <a:ext cx="1205707" cy="1205707"/>
            </a:xfrm>
            <a:custGeom>
              <a:rect b="b" l="l" r="r" t="t"/>
              <a:pathLst>
                <a:path extrusionOk="0" h="37036" w="37036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3"/>
            <p:cNvSpPr/>
            <p:nvPr/>
          </p:nvSpPr>
          <p:spPr>
            <a:xfrm>
              <a:off x="644492" y="829967"/>
              <a:ext cx="1158470" cy="1159056"/>
            </a:xfrm>
            <a:custGeom>
              <a:rect b="b" l="l" r="r" t="t"/>
              <a:pathLst>
                <a:path extrusionOk="0" h="35603" w="35585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3"/>
            <p:cNvSpPr/>
            <p:nvPr/>
          </p:nvSpPr>
          <p:spPr>
            <a:xfrm>
              <a:off x="632967" y="895402"/>
              <a:ext cx="1105763" cy="1103907"/>
            </a:xfrm>
            <a:custGeom>
              <a:rect b="b" l="l" r="r" t="t"/>
              <a:pathLst>
                <a:path extrusionOk="0" h="33909" w="33966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3"/>
            <p:cNvSpPr/>
            <p:nvPr/>
          </p:nvSpPr>
          <p:spPr>
            <a:xfrm>
              <a:off x="626293" y="963866"/>
              <a:ext cx="1042769" cy="1042672"/>
            </a:xfrm>
            <a:custGeom>
              <a:rect b="b" l="l" r="r" t="t"/>
              <a:pathLst>
                <a:path extrusionOk="0" h="32028" w="32031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3"/>
            <p:cNvSpPr/>
            <p:nvPr/>
          </p:nvSpPr>
          <p:spPr>
            <a:xfrm>
              <a:off x="624503" y="1038384"/>
              <a:ext cx="970627" cy="970041"/>
            </a:xfrm>
            <a:custGeom>
              <a:rect b="b" l="l" r="r" t="t"/>
              <a:pathLst>
                <a:path extrusionOk="0" h="29797" w="29815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3"/>
            <p:cNvSpPr/>
            <p:nvPr/>
          </p:nvSpPr>
          <p:spPr>
            <a:xfrm>
              <a:off x="628116" y="1118339"/>
              <a:ext cx="886440" cy="886440"/>
            </a:xfrm>
            <a:custGeom>
              <a:rect b="b" l="l" r="r" t="t"/>
              <a:pathLst>
                <a:path extrusionOk="0" h="27229" w="27229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3"/>
            <p:cNvSpPr/>
            <p:nvPr/>
          </p:nvSpPr>
          <p:spPr>
            <a:xfrm>
              <a:off x="639641" y="1207410"/>
              <a:ext cx="786464" cy="785845"/>
            </a:xfrm>
            <a:custGeom>
              <a:rect b="b" l="l" r="r" t="t"/>
              <a:pathLst>
                <a:path extrusionOk="0" h="24139" w="24158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3"/>
            <p:cNvSpPr/>
            <p:nvPr/>
          </p:nvSpPr>
          <p:spPr>
            <a:xfrm>
              <a:off x="663276" y="1306767"/>
              <a:ext cx="662852" cy="662885"/>
            </a:xfrm>
            <a:custGeom>
              <a:rect b="b" l="l" r="r" t="t"/>
              <a:pathLst>
                <a:path extrusionOk="0" h="20362" w="20361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3"/>
            <p:cNvSpPr/>
            <p:nvPr/>
          </p:nvSpPr>
          <p:spPr>
            <a:xfrm>
              <a:off x="706899" y="1427970"/>
              <a:ext cx="498645" cy="498645"/>
            </a:xfrm>
            <a:custGeom>
              <a:rect b="b" l="l" r="r" t="t"/>
              <a:pathLst>
                <a:path extrusionOk="0" h="15317" w="15317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3"/>
            <p:cNvSpPr/>
            <p:nvPr/>
          </p:nvSpPr>
          <p:spPr>
            <a:xfrm>
              <a:off x="811694" y="1609106"/>
              <a:ext cx="211510" cy="211477"/>
            </a:xfrm>
            <a:custGeom>
              <a:rect b="b" l="l" r="r" t="t"/>
              <a:pathLst>
                <a:path extrusionOk="0" h="6496" w="6497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4" name="Google Shape;804;p33"/>
          <p:cNvSpPr/>
          <p:nvPr/>
        </p:nvSpPr>
        <p:spPr>
          <a:xfrm flipH="1">
            <a:off x="4476300" y="240671"/>
            <a:ext cx="538445" cy="150307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ONE_COLUMN_TEXT_1">
    <p:bg>
      <p:bgPr>
        <a:solidFill>
          <a:schemeClr val="lt1"/>
        </a:solidFill>
      </p:bgPr>
    </p:bg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34"/>
          <p:cNvSpPr/>
          <p:nvPr/>
        </p:nvSpPr>
        <p:spPr>
          <a:xfrm flipH="1">
            <a:off x="4964599" y="-115867"/>
            <a:ext cx="5119595" cy="2126655"/>
          </a:xfrm>
          <a:custGeom>
            <a:rect b="b" l="l" r="r" t="t"/>
            <a:pathLst>
              <a:path extrusionOk="0" h="65325" w="109358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34"/>
          <p:cNvSpPr/>
          <p:nvPr/>
        </p:nvSpPr>
        <p:spPr>
          <a:xfrm rot="10800000">
            <a:off x="-46815" y="3274358"/>
            <a:ext cx="9273640" cy="1964094"/>
          </a:xfrm>
          <a:custGeom>
            <a:rect b="b" l="l" r="r" t="t"/>
            <a:pathLst>
              <a:path extrusionOk="0" h="67074" w="195060">
                <a:moveTo>
                  <a:pt x="0" y="1"/>
                </a:moveTo>
                <a:lnTo>
                  <a:pt x="0" y="67074"/>
                </a:lnTo>
                <a:cubicBezTo>
                  <a:pt x="0" y="67074"/>
                  <a:pt x="7731" y="38156"/>
                  <a:pt x="31389" y="38156"/>
                </a:cubicBezTo>
                <a:cubicBezTo>
                  <a:pt x="34779" y="38156"/>
                  <a:pt x="38495" y="38749"/>
                  <a:pt x="42563" y="40107"/>
                </a:cubicBezTo>
                <a:cubicBezTo>
                  <a:pt x="53664" y="43818"/>
                  <a:pt x="61784" y="45484"/>
                  <a:pt x="67958" y="45484"/>
                </a:cubicBezTo>
                <a:cubicBezTo>
                  <a:pt x="79835" y="45484"/>
                  <a:pt x="84507" y="39316"/>
                  <a:pt x="89332" y="29666"/>
                </a:cubicBezTo>
                <a:cubicBezTo>
                  <a:pt x="93516" y="21287"/>
                  <a:pt x="101818" y="16441"/>
                  <a:pt x="110052" y="16441"/>
                </a:cubicBezTo>
                <a:cubicBezTo>
                  <a:pt x="116211" y="16441"/>
                  <a:pt x="122333" y="19152"/>
                  <a:pt x="126665" y="25125"/>
                </a:cubicBezTo>
                <a:cubicBezTo>
                  <a:pt x="131257" y="31456"/>
                  <a:pt x="137426" y="34310"/>
                  <a:pt x="143512" y="34310"/>
                </a:cubicBezTo>
                <a:cubicBezTo>
                  <a:pt x="150846" y="34310"/>
                  <a:pt x="158059" y="30167"/>
                  <a:pt x="162249" y="22966"/>
                </a:cubicBezTo>
                <a:cubicBezTo>
                  <a:pt x="165878" y="16735"/>
                  <a:pt x="172152" y="14040"/>
                  <a:pt x="178350" y="14040"/>
                </a:cubicBezTo>
                <a:cubicBezTo>
                  <a:pt x="185278" y="14040"/>
                  <a:pt x="192113" y="17407"/>
                  <a:pt x="195060" y="22966"/>
                </a:cubicBezTo>
                <a:lnTo>
                  <a:pt x="19506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34"/>
          <p:cNvSpPr txBox="1"/>
          <p:nvPr>
            <p:ph idx="1" type="body"/>
          </p:nvPr>
        </p:nvSpPr>
        <p:spPr>
          <a:xfrm>
            <a:off x="3794875" y="1109556"/>
            <a:ext cx="4635900" cy="19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9" name="Google Shape;809;p34"/>
          <p:cNvSpPr txBox="1"/>
          <p:nvPr>
            <p:ph type="title"/>
          </p:nvPr>
        </p:nvSpPr>
        <p:spPr>
          <a:xfrm>
            <a:off x="611468" y="1352224"/>
            <a:ext cx="3090600" cy="13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810" name="Google Shape;810;p34"/>
          <p:cNvSpPr/>
          <p:nvPr/>
        </p:nvSpPr>
        <p:spPr>
          <a:xfrm flipH="1">
            <a:off x="5046963" y="3204338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34"/>
          <p:cNvSpPr/>
          <p:nvPr/>
        </p:nvSpPr>
        <p:spPr>
          <a:xfrm flipH="1">
            <a:off x="2280013" y="31661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9_1"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35"/>
          <p:cNvSpPr/>
          <p:nvPr/>
        </p:nvSpPr>
        <p:spPr>
          <a:xfrm rot="10800000">
            <a:off x="-12" y="-130601"/>
            <a:ext cx="4452612" cy="1080308"/>
          </a:xfrm>
          <a:custGeom>
            <a:rect b="b" l="l" r="r" t="t"/>
            <a:pathLst>
              <a:path extrusionOk="0" h="48575" w="136772">
                <a:moveTo>
                  <a:pt x="1" y="42768"/>
                </a:moveTo>
                <a:cubicBezTo>
                  <a:pt x="1" y="42768"/>
                  <a:pt x="5249" y="20919"/>
                  <a:pt x="30708" y="28940"/>
                </a:cubicBezTo>
                <a:cubicBezTo>
                  <a:pt x="56187" y="36980"/>
                  <a:pt x="70498" y="48575"/>
                  <a:pt x="79562" y="24288"/>
                </a:cubicBezTo>
                <a:cubicBezTo>
                  <a:pt x="88644" y="1"/>
                  <a:pt x="110623" y="522"/>
                  <a:pt x="121101" y="6700"/>
                </a:cubicBezTo>
                <a:cubicBezTo>
                  <a:pt x="131560" y="12898"/>
                  <a:pt x="136771" y="6738"/>
                  <a:pt x="136771" y="6738"/>
                </a:cubicBezTo>
                <a:lnTo>
                  <a:pt x="136771" y="4276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4" name="Google Shape;814;p35"/>
          <p:cNvGrpSpPr/>
          <p:nvPr/>
        </p:nvGrpSpPr>
        <p:grpSpPr>
          <a:xfrm rot="10800000">
            <a:off x="5923412" y="4539701"/>
            <a:ext cx="1947310" cy="1947310"/>
            <a:chOff x="624503" y="61115"/>
            <a:chExt cx="1947310" cy="1947310"/>
          </a:xfrm>
        </p:grpSpPr>
        <p:sp>
          <p:nvSpPr>
            <p:cNvPr id="815" name="Google Shape;815;p35"/>
            <p:cNvSpPr/>
            <p:nvPr/>
          </p:nvSpPr>
          <p:spPr>
            <a:xfrm>
              <a:off x="2048296" y="171379"/>
              <a:ext cx="413839" cy="413221"/>
            </a:xfrm>
            <a:custGeom>
              <a:rect b="b" l="l" r="r" t="t"/>
              <a:pathLst>
                <a:path extrusionOk="0" h="12693" w="12712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5"/>
            <p:cNvSpPr/>
            <p:nvPr/>
          </p:nvSpPr>
          <p:spPr>
            <a:xfrm>
              <a:off x="1913778" y="112617"/>
              <a:ext cx="605914" cy="605881"/>
            </a:xfrm>
            <a:custGeom>
              <a:rect b="b" l="l" r="r" t="t"/>
              <a:pathLst>
                <a:path extrusionOk="0" h="18611" w="18612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5"/>
            <p:cNvSpPr/>
            <p:nvPr/>
          </p:nvSpPr>
          <p:spPr>
            <a:xfrm>
              <a:off x="1807747" y="84132"/>
              <a:ext cx="742254" cy="742221"/>
            </a:xfrm>
            <a:custGeom>
              <a:rect b="b" l="l" r="r" t="t"/>
              <a:pathLst>
                <a:path extrusionOk="0" h="22799" w="2280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5"/>
            <p:cNvSpPr/>
            <p:nvPr/>
          </p:nvSpPr>
          <p:spPr>
            <a:xfrm>
              <a:off x="1715063" y="68375"/>
              <a:ext cx="850076" cy="849458"/>
            </a:xfrm>
            <a:custGeom>
              <a:rect b="b" l="l" r="r" t="t"/>
              <a:pathLst>
                <a:path extrusionOk="0" h="26093" w="26112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5"/>
            <p:cNvSpPr/>
            <p:nvPr/>
          </p:nvSpPr>
          <p:spPr>
            <a:xfrm>
              <a:off x="1632047" y="61115"/>
              <a:ext cx="939147" cy="939114"/>
            </a:xfrm>
            <a:custGeom>
              <a:rect b="b" l="l" r="r" t="t"/>
              <a:pathLst>
                <a:path extrusionOk="0" h="28847" w="28848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5"/>
            <p:cNvSpPr/>
            <p:nvPr/>
          </p:nvSpPr>
          <p:spPr>
            <a:xfrm>
              <a:off x="1555706" y="62320"/>
              <a:ext cx="1016107" cy="1016074"/>
            </a:xfrm>
            <a:custGeom>
              <a:rect b="b" l="l" r="r" t="t"/>
              <a:pathLst>
                <a:path extrusionOk="0" h="31211" w="31212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5"/>
            <p:cNvSpPr/>
            <p:nvPr/>
          </p:nvSpPr>
          <p:spPr>
            <a:xfrm>
              <a:off x="1484215" y="66552"/>
              <a:ext cx="1082128" cy="1081510"/>
            </a:xfrm>
            <a:custGeom>
              <a:rect b="b" l="l" r="r" t="t"/>
              <a:pathLst>
                <a:path extrusionOk="0" h="33221" w="3324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5"/>
            <p:cNvSpPr/>
            <p:nvPr/>
          </p:nvSpPr>
          <p:spPr>
            <a:xfrm>
              <a:off x="1417575" y="76254"/>
              <a:ext cx="1139685" cy="1139067"/>
            </a:xfrm>
            <a:custGeom>
              <a:rect b="b" l="l" r="r" t="t"/>
              <a:pathLst>
                <a:path extrusionOk="0" h="34989" w="35008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5"/>
            <p:cNvSpPr/>
            <p:nvPr/>
          </p:nvSpPr>
          <p:spPr>
            <a:xfrm>
              <a:off x="1355786" y="90187"/>
              <a:ext cx="1188160" cy="1188160"/>
            </a:xfrm>
            <a:custGeom>
              <a:rect b="b" l="l" r="r" t="t"/>
              <a:pathLst>
                <a:path extrusionOk="0" h="36497" w="36497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5"/>
            <p:cNvSpPr/>
            <p:nvPr/>
          </p:nvSpPr>
          <p:spPr>
            <a:xfrm>
              <a:off x="1295787" y="106530"/>
              <a:ext cx="1231165" cy="1230579"/>
            </a:xfrm>
            <a:custGeom>
              <a:rect b="b" l="l" r="r" t="t"/>
              <a:pathLst>
                <a:path extrusionOk="0" h="37800" w="37818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5"/>
            <p:cNvSpPr/>
            <p:nvPr/>
          </p:nvSpPr>
          <p:spPr>
            <a:xfrm>
              <a:off x="1239467" y="126551"/>
              <a:ext cx="1267496" cy="1266910"/>
            </a:xfrm>
            <a:custGeom>
              <a:rect b="b" l="l" r="r" t="t"/>
              <a:pathLst>
                <a:path extrusionOk="0" h="38916" w="38934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1186142" y="148949"/>
              <a:ext cx="1297805" cy="1299042"/>
            </a:xfrm>
            <a:custGeom>
              <a:rect b="b" l="l" r="r" t="t"/>
              <a:pathLst>
                <a:path extrusionOk="0" h="39903" w="39865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1135258" y="174993"/>
              <a:ext cx="1323849" cy="1323882"/>
            </a:xfrm>
            <a:custGeom>
              <a:rect b="b" l="l" r="r" t="t"/>
              <a:pathLst>
                <a:path extrusionOk="0" h="40666" w="40665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1086165" y="202893"/>
              <a:ext cx="1345075" cy="1344456"/>
            </a:xfrm>
            <a:custGeom>
              <a:rect b="b" l="l" r="r" t="t"/>
              <a:pathLst>
                <a:path extrusionOk="0" h="41298" w="41317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1040132" y="233169"/>
              <a:ext cx="1360799" cy="1360832"/>
            </a:xfrm>
            <a:custGeom>
              <a:rect b="b" l="l" r="r" t="t"/>
              <a:pathLst>
                <a:path extrusionOk="0" h="41801" w="4180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995890" y="265268"/>
              <a:ext cx="1372323" cy="1372356"/>
            </a:xfrm>
            <a:custGeom>
              <a:rect b="b" l="l" r="r" t="t"/>
              <a:pathLst>
                <a:path extrusionOk="0" h="42155" w="42154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954676" y="299809"/>
              <a:ext cx="1379616" cy="1380234"/>
            </a:xfrm>
            <a:custGeom>
              <a:rect b="b" l="l" r="r" t="t"/>
              <a:pathLst>
                <a:path extrusionOk="0" h="42397" w="42378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914698" y="336791"/>
              <a:ext cx="1382025" cy="1382611"/>
            </a:xfrm>
            <a:custGeom>
              <a:rect b="b" l="l" r="r" t="t"/>
              <a:pathLst>
                <a:path extrusionOk="0" h="42470" w="42452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877130" y="375564"/>
              <a:ext cx="1381439" cy="1380820"/>
            </a:xfrm>
            <a:custGeom>
              <a:rect b="b" l="l" r="r" t="t"/>
              <a:pathLst>
                <a:path extrusionOk="0" h="42415" w="42434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842003" y="416746"/>
              <a:ext cx="1375351" cy="1374765"/>
            </a:xfrm>
            <a:custGeom>
              <a:rect b="b" l="l" r="r" t="t"/>
              <a:pathLst>
                <a:path extrusionOk="0" h="42229" w="42247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808666" y="459751"/>
              <a:ext cx="1365682" cy="1365682"/>
            </a:xfrm>
            <a:custGeom>
              <a:rect b="b" l="l" r="r" t="t"/>
              <a:pathLst>
                <a:path extrusionOk="0" h="41950" w="4195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777186" y="505198"/>
              <a:ext cx="1351716" cy="1351749"/>
            </a:xfrm>
            <a:custGeom>
              <a:rect b="b" l="l" r="r" t="t"/>
              <a:pathLst>
                <a:path extrusionOk="0" h="41522" w="41521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748700" y="553087"/>
              <a:ext cx="1332346" cy="1331727"/>
            </a:xfrm>
            <a:custGeom>
              <a:rect b="b" l="l" r="r" t="t"/>
              <a:pathLst>
                <a:path extrusionOk="0" h="40907" w="40926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722656" y="602766"/>
              <a:ext cx="1308711" cy="1308092"/>
            </a:xfrm>
            <a:custGeom>
              <a:rect b="b" l="l" r="r" t="t"/>
              <a:pathLst>
                <a:path extrusionOk="0" h="40181" w="4020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5"/>
            <p:cNvSpPr/>
            <p:nvPr/>
          </p:nvSpPr>
          <p:spPr>
            <a:xfrm>
              <a:off x="699021" y="654854"/>
              <a:ext cx="1279021" cy="1280258"/>
            </a:xfrm>
            <a:custGeom>
              <a:rect b="b" l="l" r="r" t="t"/>
              <a:pathLst>
                <a:path extrusionOk="0" h="39326" w="39288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5"/>
            <p:cNvSpPr/>
            <p:nvPr/>
          </p:nvSpPr>
          <p:spPr>
            <a:xfrm>
              <a:off x="677209" y="710588"/>
              <a:ext cx="1245717" cy="1245099"/>
            </a:xfrm>
            <a:custGeom>
              <a:rect b="b" l="l" r="r" t="t"/>
              <a:pathLst>
                <a:path extrusionOk="0" h="38246" w="38265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659630" y="768764"/>
              <a:ext cx="1205707" cy="1205707"/>
            </a:xfrm>
            <a:custGeom>
              <a:rect b="b" l="l" r="r" t="t"/>
              <a:pathLst>
                <a:path extrusionOk="0" h="37036" w="37036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644492" y="829967"/>
              <a:ext cx="1158470" cy="1159056"/>
            </a:xfrm>
            <a:custGeom>
              <a:rect b="b" l="l" r="r" t="t"/>
              <a:pathLst>
                <a:path extrusionOk="0" h="35603" w="35585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632967" y="895402"/>
              <a:ext cx="1105763" cy="1103907"/>
            </a:xfrm>
            <a:custGeom>
              <a:rect b="b" l="l" r="r" t="t"/>
              <a:pathLst>
                <a:path extrusionOk="0" h="33909" w="33966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626293" y="963866"/>
              <a:ext cx="1042769" cy="1042672"/>
            </a:xfrm>
            <a:custGeom>
              <a:rect b="b" l="l" r="r" t="t"/>
              <a:pathLst>
                <a:path extrusionOk="0" h="32028" w="32031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624503" y="1038384"/>
              <a:ext cx="970627" cy="970041"/>
            </a:xfrm>
            <a:custGeom>
              <a:rect b="b" l="l" r="r" t="t"/>
              <a:pathLst>
                <a:path extrusionOk="0" h="29797" w="29815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5"/>
            <p:cNvSpPr/>
            <p:nvPr/>
          </p:nvSpPr>
          <p:spPr>
            <a:xfrm>
              <a:off x="628116" y="1118339"/>
              <a:ext cx="886440" cy="886440"/>
            </a:xfrm>
            <a:custGeom>
              <a:rect b="b" l="l" r="r" t="t"/>
              <a:pathLst>
                <a:path extrusionOk="0" h="27229" w="27229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5"/>
            <p:cNvSpPr/>
            <p:nvPr/>
          </p:nvSpPr>
          <p:spPr>
            <a:xfrm>
              <a:off x="639641" y="1207410"/>
              <a:ext cx="786464" cy="785845"/>
            </a:xfrm>
            <a:custGeom>
              <a:rect b="b" l="l" r="r" t="t"/>
              <a:pathLst>
                <a:path extrusionOk="0" h="24139" w="24158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5"/>
            <p:cNvSpPr/>
            <p:nvPr/>
          </p:nvSpPr>
          <p:spPr>
            <a:xfrm>
              <a:off x="663276" y="1306767"/>
              <a:ext cx="662852" cy="662885"/>
            </a:xfrm>
            <a:custGeom>
              <a:rect b="b" l="l" r="r" t="t"/>
              <a:pathLst>
                <a:path extrusionOk="0" h="20362" w="20361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>
              <a:off x="706899" y="1427970"/>
              <a:ext cx="498645" cy="498645"/>
            </a:xfrm>
            <a:custGeom>
              <a:rect b="b" l="l" r="r" t="t"/>
              <a:pathLst>
                <a:path extrusionOk="0" h="15317" w="15317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811694" y="1609106"/>
              <a:ext cx="211510" cy="211477"/>
            </a:xfrm>
            <a:custGeom>
              <a:rect b="b" l="l" r="r" t="t"/>
              <a:pathLst>
                <a:path extrusionOk="0" h="6496" w="6497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1" name="Google Shape;851;p35"/>
          <p:cNvSpPr/>
          <p:nvPr/>
        </p:nvSpPr>
        <p:spPr>
          <a:xfrm flipH="1">
            <a:off x="3376609" y="1855788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35"/>
          <p:cNvSpPr/>
          <p:nvPr/>
        </p:nvSpPr>
        <p:spPr>
          <a:xfrm flipH="1">
            <a:off x="1932059" y="228721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35"/>
          <p:cNvSpPr/>
          <p:nvPr/>
        </p:nvSpPr>
        <p:spPr>
          <a:xfrm flipH="1">
            <a:off x="-673900" y="4539703"/>
            <a:ext cx="3398188" cy="1343693"/>
          </a:xfrm>
          <a:custGeom>
            <a:rect b="b" l="l" r="r" t="t"/>
            <a:pathLst>
              <a:path extrusionOk="0" h="56672" w="144804">
                <a:moveTo>
                  <a:pt x="62339" y="1"/>
                </a:moveTo>
                <a:cubicBezTo>
                  <a:pt x="57472" y="1"/>
                  <a:pt x="52752" y="1067"/>
                  <a:pt x="48902" y="3946"/>
                </a:cubicBezTo>
                <a:cubicBezTo>
                  <a:pt x="45333" y="6614"/>
                  <a:pt x="42897" y="10584"/>
                  <a:pt x="39395" y="13319"/>
                </a:cubicBezTo>
                <a:cubicBezTo>
                  <a:pt x="34692" y="16955"/>
                  <a:pt x="28487" y="18189"/>
                  <a:pt x="22516" y="18356"/>
                </a:cubicBezTo>
                <a:cubicBezTo>
                  <a:pt x="22065" y="18363"/>
                  <a:pt x="21613" y="18366"/>
                  <a:pt x="21160" y="18366"/>
                </a:cubicBezTo>
                <a:cubicBezTo>
                  <a:pt x="20151" y="18366"/>
                  <a:pt x="19140" y="18353"/>
                  <a:pt x="18130" y="18353"/>
                </a:cubicBezTo>
                <a:cubicBezTo>
                  <a:pt x="15443" y="18353"/>
                  <a:pt x="12766" y="18442"/>
                  <a:pt x="10174" y="19090"/>
                </a:cubicBezTo>
                <a:cubicBezTo>
                  <a:pt x="6171" y="20091"/>
                  <a:pt x="2235" y="22793"/>
                  <a:pt x="1301" y="26795"/>
                </a:cubicBezTo>
                <a:cubicBezTo>
                  <a:pt x="0" y="32233"/>
                  <a:pt x="4637" y="37436"/>
                  <a:pt x="9707" y="39738"/>
                </a:cubicBezTo>
                <a:cubicBezTo>
                  <a:pt x="13043" y="41239"/>
                  <a:pt x="17146" y="42340"/>
                  <a:pt x="18480" y="45742"/>
                </a:cubicBezTo>
                <a:cubicBezTo>
                  <a:pt x="18914" y="46943"/>
                  <a:pt x="18980" y="48278"/>
                  <a:pt x="19681" y="49378"/>
                </a:cubicBezTo>
                <a:cubicBezTo>
                  <a:pt x="20648" y="50779"/>
                  <a:pt x="22450" y="51280"/>
                  <a:pt x="23884" y="52147"/>
                </a:cubicBezTo>
                <a:cubicBezTo>
                  <a:pt x="25352" y="53048"/>
                  <a:pt x="26552" y="55082"/>
                  <a:pt x="25485" y="56383"/>
                </a:cubicBezTo>
                <a:cubicBezTo>
                  <a:pt x="25854" y="56578"/>
                  <a:pt x="26268" y="56671"/>
                  <a:pt x="26682" y="56671"/>
                </a:cubicBezTo>
                <a:cubicBezTo>
                  <a:pt x="27543" y="56671"/>
                  <a:pt x="28404" y="56270"/>
                  <a:pt x="28854" y="55549"/>
                </a:cubicBezTo>
                <a:cubicBezTo>
                  <a:pt x="29388" y="54649"/>
                  <a:pt x="29154" y="53214"/>
                  <a:pt x="28754" y="52280"/>
                </a:cubicBezTo>
                <a:cubicBezTo>
                  <a:pt x="30729" y="51283"/>
                  <a:pt x="32834" y="50898"/>
                  <a:pt x="35023" y="50898"/>
                </a:cubicBezTo>
                <a:cubicBezTo>
                  <a:pt x="42458" y="50898"/>
                  <a:pt x="50873" y="55340"/>
                  <a:pt x="58522" y="55340"/>
                </a:cubicBezTo>
                <a:cubicBezTo>
                  <a:pt x="59996" y="55340"/>
                  <a:pt x="61441" y="55175"/>
                  <a:pt x="62845" y="54782"/>
                </a:cubicBezTo>
                <a:cubicBezTo>
                  <a:pt x="71051" y="52481"/>
                  <a:pt x="76221" y="44375"/>
                  <a:pt x="83760" y="40405"/>
                </a:cubicBezTo>
                <a:cubicBezTo>
                  <a:pt x="86994" y="38703"/>
                  <a:pt x="90638" y="37821"/>
                  <a:pt x="94282" y="37821"/>
                </a:cubicBezTo>
                <a:cubicBezTo>
                  <a:pt x="94923" y="37821"/>
                  <a:pt x="95564" y="37849"/>
                  <a:pt x="96202" y="37903"/>
                </a:cubicBezTo>
                <a:cubicBezTo>
                  <a:pt x="101339" y="38304"/>
                  <a:pt x="106143" y="40472"/>
                  <a:pt x="111113" y="41906"/>
                </a:cubicBezTo>
                <a:cubicBezTo>
                  <a:pt x="113587" y="42604"/>
                  <a:pt x="116219" y="43095"/>
                  <a:pt x="118794" y="43095"/>
                </a:cubicBezTo>
                <a:cubicBezTo>
                  <a:pt x="121391" y="43095"/>
                  <a:pt x="123929" y="42596"/>
                  <a:pt x="126190" y="41306"/>
                </a:cubicBezTo>
                <a:cubicBezTo>
                  <a:pt x="128559" y="39972"/>
                  <a:pt x="130393" y="37837"/>
                  <a:pt x="132195" y="35769"/>
                </a:cubicBezTo>
                <a:cubicBezTo>
                  <a:pt x="135464" y="31932"/>
                  <a:pt x="138766" y="28130"/>
                  <a:pt x="142068" y="24294"/>
                </a:cubicBezTo>
                <a:cubicBezTo>
                  <a:pt x="143403" y="22759"/>
                  <a:pt x="144804" y="20958"/>
                  <a:pt x="144637" y="18923"/>
                </a:cubicBezTo>
                <a:cubicBezTo>
                  <a:pt x="144470" y="17055"/>
                  <a:pt x="143069" y="15587"/>
                  <a:pt x="141601" y="14420"/>
                </a:cubicBezTo>
                <a:cubicBezTo>
                  <a:pt x="134779" y="8798"/>
                  <a:pt x="125953" y="5718"/>
                  <a:pt x="117162" y="5718"/>
                </a:cubicBezTo>
                <a:cubicBezTo>
                  <a:pt x="116669" y="5718"/>
                  <a:pt x="116176" y="5728"/>
                  <a:pt x="115683" y="5747"/>
                </a:cubicBezTo>
                <a:cubicBezTo>
                  <a:pt x="110041" y="5978"/>
                  <a:pt x="104530" y="7449"/>
                  <a:pt x="98924" y="7449"/>
                </a:cubicBezTo>
                <a:cubicBezTo>
                  <a:pt x="98862" y="7449"/>
                  <a:pt x="98800" y="7449"/>
                  <a:pt x="98737" y="7448"/>
                </a:cubicBezTo>
                <a:cubicBezTo>
                  <a:pt x="90131" y="7382"/>
                  <a:pt x="82025" y="3779"/>
                  <a:pt x="73719" y="1611"/>
                </a:cubicBezTo>
                <a:cubicBezTo>
                  <a:pt x="70068" y="657"/>
                  <a:pt x="66158" y="1"/>
                  <a:pt x="623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35"/>
          <p:cNvSpPr txBox="1"/>
          <p:nvPr>
            <p:ph type="title"/>
          </p:nvPr>
        </p:nvSpPr>
        <p:spPr>
          <a:xfrm>
            <a:off x="540000" y="491400"/>
            <a:ext cx="3424500" cy="15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855" name="Google Shape;855;p35"/>
          <p:cNvSpPr txBox="1"/>
          <p:nvPr>
            <p:ph idx="1" type="subTitle"/>
          </p:nvPr>
        </p:nvSpPr>
        <p:spPr>
          <a:xfrm>
            <a:off x="540000" y="3352200"/>
            <a:ext cx="2088900" cy="9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6_1_1">
    <p:bg>
      <p:bgPr>
        <a:solidFill>
          <a:schemeClr val="accent5"/>
        </a:solidFill>
      </p:bgPr>
    </p:bg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36"/>
          <p:cNvSpPr txBox="1"/>
          <p:nvPr>
            <p:ph type="title"/>
          </p:nvPr>
        </p:nvSpPr>
        <p:spPr>
          <a:xfrm>
            <a:off x="713225" y="491400"/>
            <a:ext cx="4987500" cy="19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858" name="Google Shape;858;p36"/>
          <p:cNvSpPr txBox="1"/>
          <p:nvPr>
            <p:ph idx="1" type="subTitle"/>
          </p:nvPr>
        </p:nvSpPr>
        <p:spPr>
          <a:xfrm>
            <a:off x="713225" y="3093382"/>
            <a:ext cx="4205700" cy="9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bg>
      <p:bgPr>
        <a:solidFill>
          <a:schemeClr val="accent5"/>
        </a:solidFill>
      </p:bgPr>
    </p:bg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0" name="Google Shape;860;p37"/>
          <p:cNvGrpSpPr/>
          <p:nvPr/>
        </p:nvGrpSpPr>
        <p:grpSpPr>
          <a:xfrm>
            <a:off x="-935809" y="-482021"/>
            <a:ext cx="13272268" cy="6381947"/>
            <a:chOff x="-935809" y="-482021"/>
            <a:chExt cx="13272268" cy="6381947"/>
          </a:xfrm>
        </p:grpSpPr>
        <p:sp>
          <p:nvSpPr>
            <p:cNvPr id="861" name="Google Shape;861;p37"/>
            <p:cNvSpPr/>
            <p:nvPr/>
          </p:nvSpPr>
          <p:spPr>
            <a:xfrm>
              <a:off x="-935809" y="3642725"/>
              <a:ext cx="13272268" cy="2257201"/>
            </a:xfrm>
            <a:custGeom>
              <a:rect b="b" l="l" r="r" t="t"/>
              <a:pathLst>
                <a:path extrusionOk="0" h="69335" w="203789">
                  <a:moveTo>
                    <a:pt x="172317" y="1"/>
                  </a:moveTo>
                  <a:cubicBezTo>
                    <a:pt x="159938" y="1"/>
                    <a:pt x="151290" y="8761"/>
                    <a:pt x="153912" y="26325"/>
                  </a:cubicBezTo>
                  <a:cubicBezTo>
                    <a:pt x="155535" y="37128"/>
                    <a:pt x="149594" y="41109"/>
                    <a:pt x="141160" y="41109"/>
                  </a:cubicBezTo>
                  <a:cubicBezTo>
                    <a:pt x="133061" y="41109"/>
                    <a:pt x="122662" y="37438"/>
                    <a:pt x="114457" y="32615"/>
                  </a:cubicBezTo>
                  <a:cubicBezTo>
                    <a:pt x="108557" y="29147"/>
                    <a:pt x="102960" y="27661"/>
                    <a:pt x="97863" y="27661"/>
                  </a:cubicBezTo>
                  <a:cubicBezTo>
                    <a:pt x="88491" y="27661"/>
                    <a:pt x="80813" y="32688"/>
                    <a:pt x="76063" y="39668"/>
                  </a:cubicBezTo>
                  <a:cubicBezTo>
                    <a:pt x="72714" y="44612"/>
                    <a:pt x="66870" y="47709"/>
                    <a:pt x="60247" y="47709"/>
                  </a:cubicBezTo>
                  <a:cubicBezTo>
                    <a:pt x="52407" y="47709"/>
                    <a:pt x="43474" y="43369"/>
                    <a:pt x="36292" y="32615"/>
                  </a:cubicBezTo>
                  <a:cubicBezTo>
                    <a:pt x="30414" y="23820"/>
                    <a:pt x="22624" y="21370"/>
                    <a:pt x="15768" y="21370"/>
                  </a:cubicBezTo>
                  <a:cubicBezTo>
                    <a:pt x="7145" y="21370"/>
                    <a:pt x="1" y="25245"/>
                    <a:pt x="1" y="25245"/>
                  </a:cubicBezTo>
                  <a:lnTo>
                    <a:pt x="1" y="69334"/>
                  </a:lnTo>
                  <a:lnTo>
                    <a:pt x="203789" y="69334"/>
                  </a:lnTo>
                  <a:lnTo>
                    <a:pt x="203789" y="14209"/>
                  </a:lnTo>
                  <a:cubicBezTo>
                    <a:pt x="203789" y="14209"/>
                    <a:pt x="196810" y="5480"/>
                    <a:pt x="180414" y="1126"/>
                  </a:cubicBezTo>
                  <a:cubicBezTo>
                    <a:pt x="177599" y="376"/>
                    <a:pt x="174878" y="1"/>
                    <a:pt x="172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7"/>
            <p:cNvSpPr/>
            <p:nvPr/>
          </p:nvSpPr>
          <p:spPr>
            <a:xfrm rot="-558209">
              <a:off x="7961911" y="-347455"/>
              <a:ext cx="2057275" cy="4821459"/>
            </a:xfrm>
            <a:custGeom>
              <a:rect b="b" l="l" r="r" t="t"/>
              <a:pathLst>
                <a:path extrusionOk="0" h="125599" w="49036">
                  <a:moveTo>
                    <a:pt x="18314" y="0"/>
                  </a:moveTo>
                  <a:cubicBezTo>
                    <a:pt x="16921" y="0"/>
                    <a:pt x="15545" y="200"/>
                    <a:pt x="14244" y="701"/>
                  </a:cubicBezTo>
                  <a:cubicBezTo>
                    <a:pt x="10408" y="2202"/>
                    <a:pt x="8140" y="6138"/>
                    <a:pt x="6505" y="9907"/>
                  </a:cubicBezTo>
                  <a:cubicBezTo>
                    <a:pt x="1402" y="21716"/>
                    <a:pt x="1" y="36093"/>
                    <a:pt x="6972" y="46901"/>
                  </a:cubicBezTo>
                  <a:cubicBezTo>
                    <a:pt x="9641" y="51037"/>
                    <a:pt x="13510" y="54706"/>
                    <a:pt x="14077" y="59576"/>
                  </a:cubicBezTo>
                  <a:cubicBezTo>
                    <a:pt x="14644" y="64180"/>
                    <a:pt x="12143" y="68683"/>
                    <a:pt x="12676" y="73253"/>
                  </a:cubicBezTo>
                  <a:cubicBezTo>
                    <a:pt x="13410" y="79390"/>
                    <a:pt x="19348" y="83593"/>
                    <a:pt x="21382" y="89398"/>
                  </a:cubicBezTo>
                  <a:cubicBezTo>
                    <a:pt x="22216" y="91699"/>
                    <a:pt x="22383" y="94234"/>
                    <a:pt x="21916" y="96603"/>
                  </a:cubicBezTo>
                  <a:cubicBezTo>
                    <a:pt x="21182" y="100372"/>
                    <a:pt x="18914" y="103474"/>
                    <a:pt x="17913" y="107110"/>
                  </a:cubicBezTo>
                  <a:cubicBezTo>
                    <a:pt x="16312" y="112948"/>
                    <a:pt x="18180" y="118418"/>
                    <a:pt x="20749" y="123622"/>
                  </a:cubicBezTo>
                  <a:cubicBezTo>
                    <a:pt x="21082" y="124289"/>
                    <a:pt x="21483" y="124990"/>
                    <a:pt x="22083" y="125423"/>
                  </a:cubicBezTo>
                  <a:cubicBezTo>
                    <a:pt x="22221" y="125534"/>
                    <a:pt x="22405" y="125599"/>
                    <a:pt x="22559" y="125599"/>
                  </a:cubicBezTo>
                  <a:cubicBezTo>
                    <a:pt x="22591" y="125599"/>
                    <a:pt x="22621" y="125596"/>
                    <a:pt x="22650" y="125590"/>
                  </a:cubicBezTo>
                  <a:cubicBezTo>
                    <a:pt x="23017" y="125557"/>
                    <a:pt x="23217" y="125090"/>
                    <a:pt x="23317" y="124656"/>
                  </a:cubicBezTo>
                  <a:cubicBezTo>
                    <a:pt x="23484" y="123555"/>
                    <a:pt x="23084" y="122488"/>
                    <a:pt x="22984" y="121387"/>
                  </a:cubicBezTo>
                  <a:cubicBezTo>
                    <a:pt x="22850" y="120253"/>
                    <a:pt x="22884" y="119119"/>
                    <a:pt x="23050" y="117985"/>
                  </a:cubicBezTo>
                  <a:cubicBezTo>
                    <a:pt x="23717" y="113782"/>
                    <a:pt x="26653" y="110946"/>
                    <a:pt x="28654" y="107310"/>
                  </a:cubicBezTo>
                  <a:cubicBezTo>
                    <a:pt x="30989" y="103107"/>
                    <a:pt x="31723" y="98037"/>
                    <a:pt x="30656" y="93367"/>
                  </a:cubicBezTo>
                  <a:cubicBezTo>
                    <a:pt x="29555" y="88630"/>
                    <a:pt x="26753" y="84194"/>
                    <a:pt x="27220" y="79390"/>
                  </a:cubicBezTo>
                  <a:cubicBezTo>
                    <a:pt x="27654" y="75087"/>
                    <a:pt x="30589" y="71418"/>
                    <a:pt x="31356" y="67115"/>
                  </a:cubicBezTo>
                  <a:cubicBezTo>
                    <a:pt x="31890" y="64046"/>
                    <a:pt x="31189" y="60877"/>
                    <a:pt x="31323" y="57708"/>
                  </a:cubicBezTo>
                  <a:cubicBezTo>
                    <a:pt x="31523" y="51604"/>
                    <a:pt x="34759" y="46033"/>
                    <a:pt x="38561" y="41263"/>
                  </a:cubicBezTo>
                  <a:cubicBezTo>
                    <a:pt x="41697" y="37360"/>
                    <a:pt x="45366" y="33691"/>
                    <a:pt x="47101" y="29021"/>
                  </a:cubicBezTo>
                  <a:cubicBezTo>
                    <a:pt x="49036" y="24218"/>
                    <a:pt x="48502" y="18514"/>
                    <a:pt x="45533" y="14311"/>
                  </a:cubicBezTo>
                  <a:cubicBezTo>
                    <a:pt x="44265" y="12509"/>
                    <a:pt x="42664" y="11008"/>
                    <a:pt x="40996" y="9674"/>
                  </a:cubicBezTo>
                  <a:cubicBezTo>
                    <a:pt x="35593" y="5304"/>
                    <a:pt x="29255" y="1902"/>
                    <a:pt x="22483" y="501"/>
                  </a:cubicBezTo>
                  <a:cubicBezTo>
                    <a:pt x="21116" y="200"/>
                    <a:pt x="19706" y="0"/>
                    <a:pt x="18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3" name="Google Shape;863;p37"/>
          <p:cNvSpPr txBox="1"/>
          <p:nvPr>
            <p:ph idx="1" type="subTitle"/>
          </p:nvPr>
        </p:nvSpPr>
        <p:spPr>
          <a:xfrm>
            <a:off x="942730" y="1447750"/>
            <a:ext cx="1440300" cy="4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64" name="Google Shape;864;p37"/>
          <p:cNvSpPr txBox="1"/>
          <p:nvPr>
            <p:ph idx="2" type="subTitle"/>
          </p:nvPr>
        </p:nvSpPr>
        <p:spPr>
          <a:xfrm>
            <a:off x="6796970" y="2883925"/>
            <a:ext cx="1440300" cy="4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65" name="Google Shape;865;p37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866" name="Google Shape;866;p37"/>
          <p:cNvSpPr txBox="1"/>
          <p:nvPr>
            <p:ph idx="3" type="subTitle"/>
          </p:nvPr>
        </p:nvSpPr>
        <p:spPr>
          <a:xfrm>
            <a:off x="942730" y="2179700"/>
            <a:ext cx="2227200" cy="9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67" name="Google Shape;867;p37"/>
          <p:cNvSpPr txBox="1"/>
          <p:nvPr>
            <p:ph idx="4" type="subTitle"/>
          </p:nvPr>
        </p:nvSpPr>
        <p:spPr>
          <a:xfrm>
            <a:off x="6010070" y="3615875"/>
            <a:ext cx="2227200" cy="9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868" name="Google Shape;868;p37"/>
          <p:cNvGrpSpPr/>
          <p:nvPr/>
        </p:nvGrpSpPr>
        <p:grpSpPr>
          <a:xfrm>
            <a:off x="-1006728" y="-715519"/>
            <a:ext cx="2458542" cy="6078185"/>
            <a:chOff x="-1006728" y="-715519"/>
            <a:chExt cx="2458542" cy="6078185"/>
          </a:xfrm>
        </p:grpSpPr>
        <p:sp>
          <p:nvSpPr>
            <p:cNvPr id="869" name="Google Shape;869;p37"/>
            <p:cNvSpPr/>
            <p:nvPr/>
          </p:nvSpPr>
          <p:spPr>
            <a:xfrm flipH="1" rot="-171">
              <a:off x="-1006728" y="-715458"/>
              <a:ext cx="2458542" cy="4821432"/>
            </a:xfrm>
            <a:custGeom>
              <a:rect b="b" l="l" r="r" t="t"/>
              <a:pathLst>
                <a:path extrusionOk="0" h="125599" w="49036">
                  <a:moveTo>
                    <a:pt x="18314" y="0"/>
                  </a:moveTo>
                  <a:cubicBezTo>
                    <a:pt x="16921" y="0"/>
                    <a:pt x="15545" y="200"/>
                    <a:pt x="14244" y="701"/>
                  </a:cubicBezTo>
                  <a:cubicBezTo>
                    <a:pt x="10408" y="2202"/>
                    <a:pt x="8140" y="6138"/>
                    <a:pt x="6505" y="9907"/>
                  </a:cubicBezTo>
                  <a:cubicBezTo>
                    <a:pt x="1402" y="21716"/>
                    <a:pt x="1" y="36093"/>
                    <a:pt x="6972" y="46901"/>
                  </a:cubicBezTo>
                  <a:cubicBezTo>
                    <a:pt x="9641" y="51037"/>
                    <a:pt x="13510" y="54706"/>
                    <a:pt x="14077" y="59576"/>
                  </a:cubicBezTo>
                  <a:cubicBezTo>
                    <a:pt x="14644" y="64180"/>
                    <a:pt x="12143" y="68683"/>
                    <a:pt x="12676" y="73253"/>
                  </a:cubicBezTo>
                  <a:cubicBezTo>
                    <a:pt x="13410" y="79390"/>
                    <a:pt x="19348" y="83593"/>
                    <a:pt x="21382" y="89398"/>
                  </a:cubicBezTo>
                  <a:cubicBezTo>
                    <a:pt x="22216" y="91699"/>
                    <a:pt x="22383" y="94234"/>
                    <a:pt x="21916" y="96603"/>
                  </a:cubicBezTo>
                  <a:cubicBezTo>
                    <a:pt x="21182" y="100372"/>
                    <a:pt x="18914" y="103474"/>
                    <a:pt x="17913" y="107110"/>
                  </a:cubicBezTo>
                  <a:cubicBezTo>
                    <a:pt x="16312" y="112948"/>
                    <a:pt x="18180" y="118418"/>
                    <a:pt x="20749" y="123622"/>
                  </a:cubicBezTo>
                  <a:cubicBezTo>
                    <a:pt x="21082" y="124289"/>
                    <a:pt x="21483" y="124990"/>
                    <a:pt x="22083" y="125423"/>
                  </a:cubicBezTo>
                  <a:cubicBezTo>
                    <a:pt x="22221" y="125534"/>
                    <a:pt x="22405" y="125599"/>
                    <a:pt x="22559" y="125599"/>
                  </a:cubicBezTo>
                  <a:cubicBezTo>
                    <a:pt x="22591" y="125599"/>
                    <a:pt x="22621" y="125596"/>
                    <a:pt x="22650" y="125590"/>
                  </a:cubicBezTo>
                  <a:cubicBezTo>
                    <a:pt x="23017" y="125557"/>
                    <a:pt x="23217" y="125090"/>
                    <a:pt x="23317" y="124656"/>
                  </a:cubicBezTo>
                  <a:cubicBezTo>
                    <a:pt x="23484" y="123555"/>
                    <a:pt x="23084" y="122488"/>
                    <a:pt x="22984" y="121387"/>
                  </a:cubicBezTo>
                  <a:cubicBezTo>
                    <a:pt x="22850" y="120253"/>
                    <a:pt x="22884" y="119119"/>
                    <a:pt x="23050" y="117985"/>
                  </a:cubicBezTo>
                  <a:cubicBezTo>
                    <a:pt x="23717" y="113782"/>
                    <a:pt x="26653" y="110946"/>
                    <a:pt x="28654" y="107310"/>
                  </a:cubicBezTo>
                  <a:cubicBezTo>
                    <a:pt x="30989" y="103107"/>
                    <a:pt x="31723" y="98037"/>
                    <a:pt x="30656" y="93367"/>
                  </a:cubicBezTo>
                  <a:cubicBezTo>
                    <a:pt x="29555" y="88630"/>
                    <a:pt x="26753" y="84194"/>
                    <a:pt x="27220" y="79390"/>
                  </a:cubicBezTo>
                  <a:cubicBezTo>
                    <a:pt x="27654" y="75087"/>
                    <a:pt x="30589" y="71418"/>
                    <a:pt x="31356" y="67115"/>
                  </a:cubicBezTo>
                  <a:cubicBezTo>
                    <a:pt x="31890" y="64046"/>
                    <a:pt x="31189" y="60877"/>
                    <a:pt x="31323" y="57708"/>
                  </a:cubicBezTo>
                  <a:cubicBezTo>
                    <a:pt x="31523" y="51604"/>
                    <a:pt x="34759" y="46033"/>
                    <a:pt x="38561" y="41263"/>
                  </a:cubicBezTo>
                  <a:cubicBezTo>
                    <a:pt x="41697" y="37360"/>
                    <a:pt x="45366" y="33691"/>
                    <a:pt x="47101" y="29021"/>
                  </a:cubicBezTo>
                  <a:cubicBezTo>
                    <a:pt x="49036" y="24218"/>
                    <a:pt x="48502" y="18514"/>
                    <a:pt x="45533" y="14311"/>
                  </a:cubicBezTo>
                  <a:cubicBezTo>
                    <a:pt x="44265" y="12509"/>
                    <a:pt x="42664" y="11008"/>
                    <a:pt x="40996" y="9674"/>
                  </a:cubicBezTo>
                  <a:cubicBezTo>
                    <a:pt x="35593" y="5304"/>
                    <a:pt x="29255" y="1902"/>
                    <a:pt x="22483" y="501"/>
                  </a:cubicBezTo>
                  <a:cubicBezTo>
                    <a:pt x="21116" y="200"/>
                    <a:pt x="19706" y="0"/>
                    <a:pt x="183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7"/>
            <p:cNvSpPr/>
            <p:nvPr/>
          </p:nvSpPr>
          <p:spPr>
            <a:xfrm>
              <a:off x="219158" y="4000999"/>
              <a:ext cx="265668" cy="663604"/>
            </a:xfrm>
            <a:custGeom>
              <a:rect b="b" l="l" r="r" t="t"/>
              <a:pathLst>
                <a:path extrusionOk="0" h="6452" w="2583">
                  <a:moveTo>
                    <a:pt x="0" y="0"/>
                  </a:moveTo>
                  <a:lnTo>
                    <a:pt x="0" y="6451"/>
                  </a:lnTo>
                  <a:lnTo>
                    <a:pt x="2583" y="6451"/>
                  </a:lnTo>
                  <a:lnTo>
                    <a:pt x="2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7"/>
            <p:cNvSpPr/>
            <p:nvPr/>
          </p:nvSpPr>
          <p:spPr>
            <a:xfrm>
              <a:off x="633658" y="4166593"/>
              <a:ext cx="265771" cy="664736"/>
            </a:xfrm>
            <a:custGeom>
              <a:rect b="b" l="l" r="r" t="t"/>
              <a:pathLst>
                <a:path extrusionOk="0" h="6463" w="2584">
                  <a:moveTo>
                    <a:pt x="1" y="0"/>
                  </a:moveTo>
                  <a:lnTo>
                    <a:pt x="1" y="6463"/>
                  </a:lnTo>
                  <a:lnTo>
                    <a:pt x="2583" y="6463"/>
                  </a:lnTo>
                  <a:lnTo>
                    <a:pt x="2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7"/>
            <p:cNvSpPr/>
            <p:nvPr/>
          </p:nvSpPr>
          <p:spPr>
            <a:xfrm>
              <a:off x="191697" y="3983000"/>
              <a:ext cx="308660" cy="37130"/>
            </a:xfrm>
            <a:custGeom>
              <a:rect b="b" l="l" r="r" t="t"/>
              <a:pathLst>
                <a:path extrusionOk="0" h="361" w="3001">
                  <a:moveTo>
                    <a:pt x="2833" y="1"/>
                  </a:moveTo>
                  <a:cubicBezTo>
                    <a:pt x="2827" y="1"/>
                    <a:pt x="2821" y="1"/>
                    <a:pt x="2815" y="2"/>
                  </a:cubicBezTo>
                  <a:lnTo>
                    <a:pt x="186" y="2"/>
                  </a:lnTo>
                  <a:cubicBezTo>
                    <a:pt x="82" y="2"/>
                    <a:pt x="1" y="83"/>
                    <a:pt x="1" y="187"/>
                  </a:cubicBezTo>
                  <a:cubicBezTo>
                    <a:pt x="1" y="280"/>
                    <a:pt x="82" y="361"/>
                    <a:pt x="186" y="361"/>
                  </a:cubicBezTo>
                  <a:lnTo>
                    <a:pt x="2815" y="361"/>
                  </a:lnTo>
                  <a:cubicBezTo>
                    <a:pt x="2919" y="361"/>
                    <a:pt x="3000" y="280"/>
                    <a:pt x="3000" y="187"/>
                  </a:cubicBezTo>
                  <a:cubicBezTo>
                    <a:pt x="3000" y="89"/>
                    <a:pt x="2928" y="1"/>
                    <a:pt x="28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7"/>
            <p:cNvSpPr/>
            <p:nvPr/>
          </p:nvSpPr>
          <p:spPr>
            <a:xfrm>
              <a:off x="609796" y="4143965"/>
              <a:ext cx="308660" cy="38158"/>
            </a:xfrm>
            <a:custGeom>
              <a:rect b="b" l="l" r="r" t="t"/>
              <a:pathLst>
                <a:path extrusionOk="0" h="371" w="3001">
                  <a:moveTo>
                    <a:pt x="186" y="0"/>
                  </a:moveTo>
                  <a:cubicBezTo>
                    <a:pt x="82" y="0"/>
                    <a:pt x="1" y="81"/>
                    <a:pt x="1" y="186"/>
                  </a:cubicBezTo>
                  <a:cubicBezTo>
                    <a:pt x="1" y="278"/>
                    <a:pt x="82" y="371"/>
                    <a:pt x="186" y="371"/>
                  </a:cubicBezTo>
                  <a:lnTo>
                    <a:pt x="2827" y="371"/>
                  </a:lnTo>
                  <a:cubicBezTo>
                    <a:pt x="2920" y="371"/>
                    <a:pt x="3001" y="278"/>
                    <a:pt x="3001" y="186"/>
                  </a:cubicBezTo>
                  <a:cubicBezTo>
                    <a:pt x="3001" y="81"/>
                    <a:pt x="2920" y="0"/>
                    <a:pt x="28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7"/>
            <p:cNvSpPr/>
            <p:nvPr/>
          </p:nvSpPr>
          <p:spPr>
            <a:xfrm>
              <a:off x="93986" y="4482248"/>
              <a:ext cx="1287816" cy="880417"/>
            </a:xfrm>
            <a:custGeom>
              <a:rect b="b" l="l" r="r" t="t"/>
              <a:pathLst>
                <a:path extrusionOk="0" h="8560" w="12521">
                  <a:moveTo>
                    <a:pt x="1" y="0"/>
                  </a:moveTo>
                  <a:lnTo>
                    <a:pt x="1" y="8559"/>
                  </a:lnTo>
                  <a:lnTo>
                    <a:pt x="12521" y="8559"/>
                  </a:lnTo>
                  <a:lnTo>
                    <a:pt x="12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7"/>
            <p:cNvSpPr/>
            <p:nvPr/>
          </p:nvSpPr>
          <p:spPr>
            <a:xfrm>
              <a:off x="269145" y="4598986"/>
              <a:ext cx="165695" cy="347950"/>
            </a:xfrm>
            <a:custGeom>
              <a:rect b="b" l="l" r="r" t="t"/>
              <a:pathLst>
                <a:path extrusionOk="0" h="3383" w="1611">
                  <a:moveTo>
                    <a:pt x="1" y="0"/>
                  </a:moveTo>
                  <a:lnTo>
                    <a:pt x="1" y="3382"/>
                  </a:lnTo>
                  <a:lnTo>
                    <a:pt x="1610" y="3382"/>
                  </a:lnTo>
                  <a:lnTo>
                    <a:pt x="16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7"/>
            <p:cNvSpPr/>
            <p:nvPr/>
          </p:nvSpPr>
          <p:spPr>
            <a:xfrm>
              <a:off x="534816" y="4598986"/>
              <a:ext cx="165695" cy="347950"/>
            </a:xfrm>
            <a:custGeom>
              <a:rect b="b" l="l" r="r" t="t"/>
              <a:pathLst>
                <a:path extrusionOk="0" h="3383" w="1611">
                  <a:moveTo>
                    <a:pt x="0" y="0"/>
                  </a:moveTo>
                  <a:lnTo>
                    <a:pt x="0" y="3382"/>
                  </a:lnTo>
                  <a:lnTo>
                    <a:pt x="1610" y="3382"/>
                  </a:lnTo>
                  <a:lnTo>
                    <a:pt x="16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7"/>
            <p:cNvSpPr/>
            <p:nvPr/>
          </p:nvSpPr>
          <p:spPr>
            <a:xfrm>
              <a:off x="800384" y="4598986"/>
              <a:ext cx="165695" cy="347950"/>
            </a:xfrm>
            <a:custGeom>
              <a:rect b="b" l="l" r="r" t="t"/>
              <a:pathLst>
                <a:path extrusionOk="0" h="3383" w="1611">
                  <a:moveTo>
                    <a:pt x="1" y="0"/>
                  </a:moveTo>
                  <a:lnTo>
                    <a:pt x="1" y="3382"/>
                  </a:lnTo>
                  <a:lnTo>
                    <a:pt x="1611" y="3382"/>
                  </a:lnTo>
                  <a:lnTo>
                    <a:pt x="16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7"/>
            <p:cNvSpPr/>
            <p:nvPr/>
          </p:nvSpPr>
          <p:spPr>
            <a:xfrm>
              <a:off x="1066055" y="4598986"/>
              <a:ext cx="165695" cy="347950"/>
            </a:xfrm>
            <a:custGeom>
              <a:rect b="b" l="l" r="r" t="t"/>
              <a:pathLst>
                <a:path extrusionOk="0" h="3383" w="1611">
                  <a:moveTo>
                    <a:pt x="1" y="0"/>
                  </a:moveTo>
                  <a:lnTo>
                    <a:pt x="1" y="3382"/>
                  </a:lnTo>
                  <a:lnTo>
                    <a:pt x="1611" y="3382"/>
                  </a:lnTo>
                  <a:lnTo>
                    <a:pt x="16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9" name="Google Shape;879;p37"/>
          <p:cNvGrpSpPr/>
          <p:nvPr/>
        </p:nvGrpSpPr>
        <p:grpSpPr>
          <a:xfrm>
            <a:off x="3593614" y="1221748"/>
            <a:ext cx="1956771" cy="3964648"/>
            <a:chOff x="4063175" y="1221748"/>
            <a:chExt cx="1956771" cy="3964648"/>
          </a:xfrm>
        </p:grpSpPr>
        <p:sp>
          <p:nvSpPr>
            <p:cNvPr id="880" name="Google Shape;880;p37"/>
            <p:cNvSpPr/>
            <p:nvPr/>
          </p:nvSpPr>
          <p:spPr>
            <a:xfrm flipH="1" rot="558274">
              <a:off x="4418148" y="1310347"/>
              <a:ext cx="1354171" cy="3173560"/>
            </a:xfrm>
            <a:custGeom>
              <a:rect b="b" l="l" r="r" t="t"/>
              <a:pathLst>
                <a:path extrusionOk="0" h="125599" w="49036">
                  <a:moveTo>
                    <a:pt x="18314" y="0"/>
                  </a:moveTo>
                  <a:cubicBezTo>
                    <a:pt x="16921" y="0"/>
                    <a:pt x="15545" y="200"/>
                    <a:pt x="14244" y="701"/>
                  </a:cubicBezTo>
                  <a:cubicBezTo>
                    <a:pt x="10408" y="2202"/>
                    <a:pt x="8140" y="6138"/>
                    <a:pt x="6505" y="9907"/>
                  </a:cubicBezTo>
                  <a:cubicBezTo>
                    <a:pt x="1402" y="21716"/>
                    <a:pt x="1" y="36093"/>
                    <a:pt x="6972" y="46901"/>
                  </a:cubicBezTo>
                  <a:cubicBezTo>
                    <a:pt x="9641" y="51037"/>
                    <a:pt x="13510" y="54706"/>
                    <a:pt x="14077" y="59576"/>
                  </a:cubicBezTo>
                  <a:cubicBezTo>
                    <a:pt x="14644" y="64180"/>
                    <a:pt x="12143" y="68683"/>
                    <a:pt x="12676" y="73253"/>
                  </a:cubicBezTo>
                  <a:cubicBezTo>
                    <a:pt x="13410" y="79390"/>
                    <a:pt x="19348" y="83593"/>
                    <a:pt x="21382" y="89398"/>
                  </a:cubicBezTo>
                  <a:cubicBezTo>
                    <a:pt x="22216" y="91699"/>
                    <a:pt x="22383" y="94234"/>
                    <a:pt x="21916" y="96603"/>
                  </a:cubicBezTo>
                  <a:cubicBezTo>
                    <a:pt x="21182" y="100372"/>
                    <a:pt x="18914" y="103474"/>
                    <a:pt x="17913" y="107110"/>
                  </a:cubicBezTo>
                  <a:cubicBezTo>
                    <a:pt x="16312" y="112948"/>
                    <a:pt x="18180" y="118418"/>
                    <a:pt x="20749" y="123622"/>
                  </a:cubicBezTo>
                  <a:cubicBezTo>
                    <a:pt x="21082" y="124289"/>
                    <a:pt x="21483" y="124990"/>
                    <a:pt x="22083" y="125423"/>
                  </a:cubicBezTo>
                  <a:cubicBezTo>
                    <a:pt x="22221" y="125534"/>
                    <a:pt x="22405" y="125599"/>
                    <a:pt x="22559" y="125599"/>
                  </a:cubicBezTo>
                  <a:cubicBezTo>
                    <a:pt x="22591" y="125599"/>
                    <a:pt x="22621" y="125596"/>
                    <a:pt x="22650" y="125590"/>
                  </a:cubicBezTo>
                  <a:cubicBezTo>
                    <a:pt x="23017" y="125557"/>
                    <a:pt x="23217" y="125090"/>
                    <a:pt x="23317" y="124656"/>
                  </a:cubicBezTo>
                  <a:cubicBezTo>
                    <a:pt x="23484" y="123555"/>
                    <a:pt x="23084" y="122488"/>
                    <a:pt x="22984" y="121387"/>
                  </a:cubicBezTo>
                  <a:cubicBezTo>
                    <a:pt x="22850" y="120253"/>
                    <a:pt x="22884" y="119119"/>
                    <a:pt x="23050" y="117985"/>
                  </a:cubicBezTo>
                  <a:cubicBezTo>
                    <a:pt x="23717" y="113782"/>
                    <a:pt x="26653" y="110946"/>
                    <a:pt x="28654" y="107310"/>
                  </a:cubicBezTo>
                  <a:cubicBezTo>
                    <a:pt x="30989" y="103107"/>
                    <a:pt x="31723" y="98037"/>
                    <a:pt x="30656" y="93367"/>
                  </a:cubicBezTo>
                  <a:cubicBezTo>
                    <a:pt x="29555" y="88630"/>
                    <a:pt x="26753" y="84194"/>
                    <a:pt x="27220" y="79390"/>
                  </a:cubicBezTo>
                  <a:cubicBezTo>
                    <a:pt x="27654" y="75087"/>
                    <a:pt x="30589" y="71418"/>
                    <a:pt x="31356" y="67115"/>
                  </a:cubicBezTo>
                  <a:cubicBezTo>
                    <a:pt x="31890" y="64046"/>
                    <a:pt x="31189" y="60877"/>
                    <a:pt x="31323" y="57708"/>
                  </a:cubicBezTo>
                  <a:cubicBezTo>
                    <a:pt x="31523" y="51604"/>
                    <a:pt x="34759" y="46033"/>
                    <a:pt x="38561" y="41263"/>
                  </a:cubicBezTo>
                  <a:cubicBezTo>
                    <a:pt x="41697" y="37360"/>
                    <a:pt x="45366" y="33691"/>
                    <a:pt x="47101" y="29021"/>
                  </a:cubicBezTo>
                  <a:cubicBezTo>
                    <a:pt x="49036" y="24218"/>
                    <a:pt x="48502" y="18514"/>
                    <a:pt x="45533" y="14311"/>
                  </a:cubicBezTo>
                  <a:cubicBezTo>
                    <a:pt x="44265" y="12509"/>
                    <a:pt x="42664" y="11008"/>
                    <a:pt x="40996" y="9674"/>
                  </a:cubicBezTo>
                  <a:cubicBezTo>
                    <a:pt x="35593" y="5304"/>
                    <a:pt x="29255" y="1902"/>
                    <a:pt x="22483" y="501"/>
                  </a:cubicBezTo>
                  <a:cubicBezTo>
                    <a:pt x="21116" y="200"/>
                    <a:pt x="19706" y="0"/>
                    <a:pt x="183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7"/>
            <p:cNvSpPr/>
            <p:nvPr/>
          </p:nvSpPr>
          <p:spPr>
            <a:xfrm>
              <a:off x="4840258" y="4166593"/>
              <a:ext cx="265771" cy="664736"/>
            </a:xfrm>
            <a:custGeom>
              <a:rect b="b" l="l" r="r" t="t"/>
              <a:pathLst>
                <a:path extrusionOk="0" h="6463" w="2584">
                  <a:moveTo>
                    <a:pt x="1" y="0"/>
                  </a:moveTo>
                  <a:lnTo>
                    <a:pt x="1" y="6463"/>
                  </a:lnTo>
                  <a:lnTo>
                    <a:pt x="2583" y="6463"/>
                  </a:lnTo>
                  <a:lnTo>
                    <a:pt x="25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7"/>
            <p:cNvSpPr/>
            <p:nvPr/>
          </p:nvSpPr>
          <p:spPr>
            <a:xfrm>
              <a:off x="4816396" y="4143965"/>
              <a:ext cx="308660" cy="38158"/>
            </a:xfrm>
            <a:custGeom>
              <a:rect b="b" l="l" r="r" t="t"/>
              <a:pathLst>
                <a:path extrusionOk="0" h="371" w="3001">
                  <a:moveTo>
                    <a:pt x="186" y="0"/>
                  </a:moveTo>
                  <a:cubicBezTo>
                    <a:pt x="82" y="0"/>
                    <a:pt x="1" y="81"/>
                    <a:pt x="1" y="186"/>
                  </a:cubicBezTo>
                  <a:cubicBezTo>
                    <a:pt x="1" y="278"/>
                    <a:pt x="82" y="371"/>
                    <a:pt x="186" y="371"/>
                  </a:cubicBezTo>
                  <a:lnTo>
                    <a:pt x="2827" y="371"/>
                  </a:lnTo>
                  <a:cubicBezTo>
                    <a:pt x="2920" y="371"/>
                    <a:pt x="3001" y="278"/>
                    <a:pt x="3001" y="186"/>
                  </a:cubicBezTo>
                  <a:cubicBezTo>
                    <a:pt x="3001" y="81"/>
                    <a:pt x="2920" y="0"/>
                    <a:pt x="28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7"/>
            <p:cNvSpPr/>
            <p:nvPr/>
          </p:nvSpPr>
          <p:spPr>
            <a:xfrm>
              <a:off x="4063175" y="4413254"/>
              <a:ext cx="1553484" cy="773142"/>
            </a:xfrm>
            <a:custGeom>
              <a:rect b="b" l="l" r="r" t="t"/>
              <a:pathLst>
                <a:path extrusionOk="0" h="7517" w="15104">
                  <a:moveTo>
                    <a:pt x="0" y="0"/>
                  </a:moveTo>
                  <a:lnTo>
                    <a:pt x="0" y="7517"/>
                  </a:lnTo>
                  <a:lnTo>
                    <a:pt x="15103" y="7517"/>
                  </a:lnTo>
                  <a:lnTo>
                    <a:pt x="151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7"/>
            <p:cNvSpPr/>
            <p:nvPr/>
          </p:nvSpPr>
          <p:spPr>
            <a:xfrm>
              <a:off x="4212107" y="4588310"/>
              <a:ext cx="1246058" cy="82282"/>
            </a:xfrm>
            <a:custGeom>
              <a:rect b="b" l="l" r="r" t="t"/>
              <a:pathLst>
                <a:path extrusionOk="0" h="800" w="12115">
                  <a:moveTo>
                    <a:pt x="0" y="1"/>
                  </a:moveTo>
                  <a:lnTo>
                    <a:pt x="0" y="800"/>
                  </a:lnTo>
                  <a:lnTo>
                    <a:pt x="12115" y="800"/>
                  </a:lnTo>
                  <a:lnTo>
                    <a:pt x="121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7"/>
            <p:cNvSpPr/>
            <p:nvPr/>
          </p:nvSpPr>
          <p:spPr>
            <a:xfrm>
              <a:off x="4212107" y="4730144"/>
              <a:ext cx="1246058" cy="82282"/>
            </a:xfrm>
            <a:custGeom>
              <a:rect b="b" l="l" r="r" t="t"/>
              <a:pathLst>
                <a:path extrusionOk="0" h="800" w="12115">
                  <a:moveTo>
                    <a:pt x="0" y="0"/>
                  </a:moveTo>
                  <a:lnTo>
                    <a:pt x="0" y="799"/>
                  </a:lnTo>
                  <a:lnTo>
                    <a:pt x="12115" y="799"/>
                  </a:lnTo>
                  <a:lnTo>
                    <a:pt x="121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7"/>
            <p:cNvSpPr/>
            <p:nvPr/>
          </p:nvSpPr>
          <p:spPr>
            <a:xfrm>
              <a:off x="4212107" y="4870641"/>
              <a:ext cx="1246058" cy="82282"/>
            </a:xfrm>
            <a:custGeom>
              <a:rect b="b" l="l" r="r" t="t"/>
              <a:pathLst>
                <a:path extrusionOk="0" h="800" w="12115">
                  <a:moveTo>
                    <a:pt x="0" y="1"/>
                  </a:moveTo>
                  <a:lnTo>
                    <a:pt x="0" y="800"/>
                  </a:lnTo>
                  <a:lnTo>
                    <a:pt x="12115" y="800"/>
                  </a:lnTo>
                  <a:lnTo>
                    <a:pt x="121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8_1"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38"/>
          <p:cNvSpPr txBox="1"/>
          <p:nvPr>
            <p:ph idx="1" type="subTitle"/>
          </p:nvPr>
        </p:nvSpPr>
        <p:spPr>
          <a:xfrm>
            <a:off x="4683448" y="3839125"/>
            <a:ext cx="2227200" cy="6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89" name="Google Shape;889;p38"/>
          <p:cNvSpPr txBox="1"/>
          <p:nvPr>
            <p:ph idx="2" type="subTitle"/>
          </p:nvPr>
        </p:nvSpPr>
        <p:spPr>
          <a:xfrm>
            <a:off x="2233350" y="3839125"/>
            <a:ext cx="2227200" cy="6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90" name="Google Shape;890;p38"/>
          <p:cNvSpPr/>
          <p:nvPr/>
        </p:nvSpPr>
        <p:spPr>
          <a:xfrm rot="-10641324">
            <a:off x="-2521182" y="-713393"/>
            <a:ext cx="13272138" cy="2257180"/>
          </a:xfrm>
          <a:custGeom>
            <a:rect b="b" l="l" r="r" t="t"/>
            <a:pathLst>
              <a:path extrusionOk="0" h="69335" w="203789">
                <a:moveTo>
                  <a:pt x="172317" y="1"/>
                </a:moveTo>
                <a:cubicBezTo>
                  <a:pt x="159938" y="1"/>
                  <a:pt x="151290" y="8761"/>
                  <a:pt x="153912" y="26325"/>
                </a:cubicBezTo>
                <a:cubicBezTo>
                  <a:pt x="155535" y="37128"/>
                  <a:pt x="149594" y="41109"/>
                  <a:pt x="141160" y="41109"/>
                </a:cubicBezTo>
                <a:cubicBezTo>
                  <a:pt x="133061" y="41109"/>
                  <a:pt x="122662" y="37438"/>
                  <a:pt x="114457" y="32615"/>
                </a:cubicBezTo>
                <a:cubicBezTo>
                  <a:pt x="108557" y="29147"/>
                  <a:pt x="102960" y="27661"/>
                  <a:pt x="97863" y="27661"/>
                </a:cubicBezTo>
                <a:cubicBezTo>
                  <a:pt x="88491" y="27661"/>
                  <a:pt x="80813" y="32688"/>
                  <a:pt x="76063" y="39668"/>
                </a:cubicBezTo>
                <a:cubicBezTo>
                  <a:pt x="72714" y="44612"/>
                  <a:pt x="66870" y="47709"/>
                  <a:pt x="60247" y="47709"/>
                </a:cubicBezTo>
                <a:cubicBezTo>
                  <a:pt x="52407" y="47709"/>
                  <a:pt x="43474" y="43369"/>
                  <a:pt x="36292" y="32615"/>
                </a:cubicBezTo>
                <a:cubicBezTo>
                  <a:pt x="30414" y="23820"/>
                  <a:pt x="22624" y="21370"/>
                  <a:pt x="15768" y="21370"/>
                </a:cubicBezTo>
                <a:cubicBezTo>
                  <a:pt x="7145" y="21370"/>
                  <a:pt x="1" y="25245"/>
                  <a:pt x="1" y="25245"/>
                </a:cubicBezTo>
                <a:lnTo>
                  <a:pt x="1" y="69334"/>
                </a:lnTo>
                <a:lnTo>
                  <a:pt x="203789" y="69334"/>
                </a:lnTo>
                <a:lnTo>
                  <a:pt x="203789" y="14209"/>
                </a:lnTo>
                <a:cubicBezTo>
                  <a:pt x="203789" y="14209"/>
                  <a:pt x="196810" y="5480"/>
                  <a:pt x="180414" y="1126"/>
                </a:cubicBezTo>
                <a:cubicBezTo>
                  <a:pt x="177599" y="376"/>
                  <a:pt x="174878" y="1"/>
                  <a:pt x="1723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38"/>
          <p:cNvSpPr/>
          <p:nvPr/>
        </p:nvSpPr>
        <p:spPr>
          <a:xfrm flipH="1">
            <a:off x="1086691" y="4111750"/>
            <a:ext cx="9561417" cy="2067175"/>
          </a:xfrm>
          <a:custGeom>
            <a:rect b="b" l="l" r="r" t="t"/>
            <a:pathLst>
              <a:path extrusionOk="0" h="54335" w="164916">
                <a:moveTo>
                  <a:pt x="37882" y="1"/>
                </a:moveTo>
                <a:cubicBezTo>
                  <a:pt x="35111" y="1"/>
                  <a:pt x="32343" y="342"/>
                  <a:pt x="29655" y="963"/>
                </a:cubicBezTo>
                <a:cubicBezTo>
                  <a:pt x="25219" y="1997"/>
                  <a:pt x="20816" y="3498"/>
                  <a:pt x="16913" y="5900"/>
                </a:cubicBezTo>
                <a:cubicBezTo>
                  <a:pt x="16513" y="6134"/>
                  <a:pt x="16079" y="6434"/>
                  <a:pt x="15679" y="6667"/>
                </a:cubicBezTo>
                <a:cubicBezTo>
                  <a:pt x="12376" y="8802"/>
                  <a:pt x="9508" y="11471"/>
                  <a:pt x="6505" y="13939"/>
                </a:cubicBezTo>
                <a:cubicBezTo>
                  <a:pt x="1" y="19276"/>
                  <a:pt x="4771" y="48697"/>
                  <a:pt x="6105" y="48797"/>
                </a:cubicBezTo>
                <a:cubicBezTo>
                  <a:pt x="8868" y="48982"/>
                  <a:pt x="11654" y="49062"/>
                  <a:pt x="14458" y="49062"/>
                </a:cubicBezTo>
                <a:cubicBezTo>
                  <a:pt x="33634" y="49062"/>
                  <a:pt x="53616" y="45301"/>
                  <a:pt x="72686" y="45301"/>
                </a:cubicBezTo>
                <a:cubicBezTo>
                  <a:pt x="74047" y="45301"/>
                  <a:pt x="75404" y="45321"/>
                  <a:pt x="76756" y="45362"/>
                </a:cubicBezTo>
                <a:cubicBezTo>
                  <a:pt x="80492" y="45462"/>
                  <a:pt x="80959" y="54201"/>
                  <a:pt x="84728" y="54335"/>
                </a:cubicBezTo>
                <a:lnTo>
                  <a:pt x="106777" y="45929"/>
                </a:lnTo>
                <a:cubicBezTo>
                  <a:pt x="106777" y="45929"/>
                  <a:pt x="144304" y="52200"/>
                  <a:pt x="159648" y="52667"/>
                </a:cubicBezTo>
                <a:cubicBezTo>
                  <a:pt x="159663" y="52667"/>
                  <a:pt x="159679" y="52668"/>
                  <a:pt x="159694" y="52668"/>
                </a:cubicBezTo>
                <a:cubicBezTo>
                  <a:pt x="164190" y="52668"/>
                  <a:pt x="164915" y="28148"/>
                  <a:pt x="163951" y="27649"/>
                </a:cubicBezTo>
                <a:cubicBezTo>
                  <a:pt x="154077" y="22746"/>
                  <a:pt x="143770" y="18643"/>
                  <a:pt x="133162" y="15440"/>
                </a:cubicBezTo>
                <a:cubicBezTo>
                  <a:pt x="129579" y="14340"/>
                  <a:pt x="125839" y="13337"/>
                  <a:pt x="122122" y="13337"/>
                </a:cubicBezTo>
                <a:cubicBezTo>
                  <a:pt x="120995" y="13337"/>
                  <a:pt x="119870" y="13429"/>
                  <a:pt x="118752" y="13639"/>
                </a:cubicBezTo>
                <a:cubicBezTo>
                  <a:pt x="115450" y="14273"/>
                  <a:pt x="112414" y="15907"/>
                  <a:pt x="109412" y="17475"/>
                </a:cubicBezTo>
                <a:cubicBezTo>
                  <a:pt x="105443" y="19610"/>
                  <a:pt x="101540" y="21678"/>
                  <a:pt x="97570" y="23813"/>
                </a:cubicBezTo>
                <a:cubicBezTo>
                  <a:pt x="95436" y="24947"/>
                  <a:pt x="93201" y="26115"/>
                  <a:pt x="90766" y="26115"/>
                </a:cubicBezTo>
                <a:cubicBezTo>
                  <a:pt x="89398" y="26115"/>
                  <a:pt x="88030" y="25748"/>
                  <a:pt x="86729" y="25281"/>
                </a:cubicBezTo>
                <a:cubicBezTo>
                  <a:pt x="71285" y="19810"/>
                  <a:pt x="60677" y="4266"/>
                  <a:pt x="44699" y="730"/>
                </a:cubicBezTo>
                <a:cubicBezTo>
                  <a:pt x="42453" y="232"/>
                  <a:pt x="40167" y="1"/>
                  <a:pt x="378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38"/>
          <p:cNvSpPr/>
          <p:nvPr/>
        </p:nvSpPr>
        <p:spPr>
          <a:xfrm>
            <a:off x="955455" y="4108821"/>
            <a:ext cx="538445" cy="150307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38"/>
          <p:cNvSpPr/>
          <p:nvPr/>
        </p:nvSpPr>
        <p:spPr>
          <a:xfrm flipH="1">
            <a:off x="7905050" y="1953900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38"/>
          <p:cNvSpPr/>
          <p:nvPr/>
        </p:nvSpPr>
        <p:spPr>
          <a:xfrm>
            <a:off x="1858355" y="772858"/>
            <a:ext cx="538445" cy="150307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38"/>
          <p:cNvSpPr txBox="1"/>
          <p:nvPr>
            <p:ph idx="3" type="subTitle"/>
          </p:nvPr>
        </p:nvSpPr>
        <p:spPr>
          <a:xfrm>
            <a:off x="2446950" y="3179425"/>
            <a:ext cx="1800000" cy="4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96" name="Google Shape;896;p38"/>
          <p:cNvSpPr txBox="1"/>
          <p:nvPr>
            <p:ph idx="4" type="subTitle"/>
          </p:nvPr>
        </p:nvSpPr>
        <p:spPr>
          <a:xfrm>
            <a:off x="4897048" y="3178225"/>
            <a:ext cx="1800000" cy="4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97" name="Google Shape;897;p38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7_2">
    <p:bg>
      <p:bgPr>
        <a:solidFill>
          <a:schemeClr val="lt2"/>
        </a:solidFill>
      </p:bgPr>
    </p:bg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39"/>
          <p:cNvSpPr/>
          <p:nvPr/>
        </p:nvSpPr>
        <p:spPr>
          <a:xfrm rot="10800000">
            <a:off x="-476434" y="-1608043"/>
            <a:ext cx="12182784" cy="2577178"/>
          </a:xfrm>
          <a:custGeom>
            <a:rect b="b" l="l" r="r" t="t"/>
            <a:pathLst>
              <a:path extrusionOk="0" h="185776" w="296346">
                <a:moveTo>
                  <a:pt x="66710" y="0"/>
                </a:moveTo>
                <a:cubicBezTo>
                  <a:pt x="57325" y="0"/>
                  <a:pt x="46367" y="1938"/>
                  <a:pt x="38628" y="7210"/>
                </a:cubicBezTo>
                <a:cubicBezTo>
                  <a:pt x="31323" y="12114"/>
                  <a:pt x="28521" y="20586"/>
                  <a:pt x="26553" y="28792"/>
                </a:cubicBezTo>
                <a:cubicBezTo>
                  <a:pt x="20782" y="53143"/>
                  <a:pt x="15011" y="77561"/>
                  <a:pt x="9207" y="101911"/>
                </a:cubicBezTo>
                <a:cubicBezTo>
                  <a:pt x="5872" y="115955"/>
                  <a:pt x="2536" y="130098"/>
                  <a:pt x="935" y="144475"/>
                </a:cubicBezTo>
                <a:cubicBezTo>
                  <a:pt x="334" y="149812"/>
                  <a:pt x="1" y="155483"/>
                  <a:pt x="2436" y="160320"/>
                </a:cubicBezTo>
                <a:cubicBezTo>
                  <a:pt x="4938" y="165323"/>
                  <a:pt x="9941" y="168526"/>
                  <a:pt x="14978" y="170961"/>
                </a:cubicBezTo>
                <a:cubicBezTo>
                  <a:pt x="30322" y="178233"/>
                  <a:pt x="47568" y="180067"/>
                  <a:pt x="64513" y="181502"/>
                </a:cubicBezTo>
                <a:cubicBezTo>
                  <a:pt x="98555" y="184344"/>
                  <a:pt x="132751" y="185776"/>
                  <a:pt x="166934" y="185776"/>
                </a:cubicBezTo>
                <a:cubicBezTo>
                  <a:pt x="182894" y="185776"/>
                  <a:pt x="198851" y="185464"/>
                  <a:pt x="214787" y="184837"/>
                </a:cubicBezTo>
                <a:cubicBezTo>
                  <a:pt x="239939" y="183870"/>
                  <a:pt x="267558" y="180901"/>
                  <a:pt x="284737" y="162521"/>
                </a:cubicBezTo>
                <a:cubicBezTo>
                  <a:pt x="289341" y="157618"/>
                  <a:pt x="292977" y="151680"/>
                  <a:pt x="294478" y="145176"/>
                </a:cubicBezTo>
                <a:cubicBezTo>
                  <a:pt x="296346" y="137137"/>
                  <a:pt x="294978" y="128664"/>
                  <a:pt x="293710" y="120491"/>
                </a:cubicBezTo>
                <a:cubicBezTo>
                  <a:pt x="287973" y="82998"/>
                  <a:pt x="285171" y="45071"/>
                  <a:pt x="285371" y="7110"/>
                </a:cubicBezTo>
                <a:lnTo>
                  <a:pt x="285371" y="7110"/>
                </a:lnTo>
                <a:cubicBezTo>
                  <a:pt x="274463" y="15783"/>
                  <a:pt x="261020" y="21287"/>
                  <a:pt x="247144" y="22788"/>
                </a:cubicBezTo>
                <a:cubicBezTo>
                  <a:pt x="240973" y="23455"/>
                  <a:pt x="234468" y="23422"/>
                  <a:pt x="229098" y="26557"/>
                </a:cubicBezTo>
                <a:cubicBezTo>
                  <a:pt x="219658" y="32028"/>
                  <a:pt x="216188" y="45871"/>
                  <a:pt x="205648" y="48640"/>
                </a:cubicBezTo>
                <a:cubicBezTo>
                  <a:pt x="204171" y="49025"/>
                  <a:pt x="202641" y="49161"/>
                  <a:pt x="201085" y="49161"/>
                </a:cubicBezTo>
                <a:cubicBezTo>
                  <a:pt x="197377" y="49161"/>
                  <a:pt x="193524" y="48390"/>
                  <a:pt x="189920" y="48390"/>
                </a:cubicBezTo>
                <a:cubicBezTo>
                  <a:pt x="187178" y="48390"/>
                  <a:pt x="184579" y="48836"/>
                  <a:pt x="182298" y="50408"/>
                </a:cubicBezTo>
                <a:cubicBezTo>
                  <a:pt x="179662" y="52209"/>
                  <a:pt x="178128" y="55145"/>
                  <a:pt x="175659" y="57146"/>
                </a:cubicBezTo>
                <a:cubicBezTo>
                  <a:pt x="172925" y="59433"/>
                  <a:pt x="169357" y="60270"/>
                  <a:pt x="165733" y="60270"/>
                </a:cubicBezTo>
                <a:cubicBezTo>
                  <a:pt x="164230" y="60270"/>
                  <a:pt x="162717" y="60126"/>
                  <a:pt x="161249" y="59881"/>
                </a:cubicBezTo>
                <a:cubicBezTo>
                  <a:pt x="151109" y="58147"/>
                  <a:pt x="141769" y="52142"/>
                  <a:pt x="136065" y="43603"/>
                </a:cubicBezTo>
                <a:cubicBezTo>
                  <a:pt x="130627" y="35531"/>
                  <a:pt x="127358" y="24322"/>
                  <a:pt x="117952" y="21554"/>
                </a:cubicBezTo>
                <a:cubicBezTo>
                  <a:pt x="111914" y="19753"/>
                  <a:pt x="104776" y="22188"/>
                  <a:pt x="99505" y="18752"/>
                </a:cubicBezTo>
                <a:cubicBezTo>
                  <a:pt x="96503" y="16784"/>
                  <a:pt x="94835" y="13381"/>
                  <a:pt x="92600" y="10546"/>
                </a:cubicBezTo>
                <a:cubicBezTo>
                  <a:pt x="87096" y="3541"/>
                  <a:pt x="77856" y="339"/>
                  <a:pt x="68983" y="38"/>
                </a:cubicBezTo>
                <a:cubicBezTo>
                  <a:pt x="68238" y="13"/>
                  <a:pt x="67479" y="0"/>
                  <a:pt x="6671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p39"/>
          <p:cNvSpPr/>
          <p:nvPr/>
        </p:nvSpPr>
        <p:spPr>
          <a:xfrm flipH="1" rot="10800000">
            <a:off x="-1695200" y="3101141"/>
            <a:ext cx="7188922" cy="2141027"/>
          </a:xfrm>
          <a:custGeom>
            <a:rect b="b" l="l" r="r" t="t"/>
            <a:pathLst>
              <a:path extrusionOk="0" h="65325" w="109358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39"/>
          <p:cNvSpPr/>
          <p:nvPr/>
        </p:nvSpPr>
        <p:spPr>
          <a:xfrm flipH="1">
            <a:off x="7827884" y="1814388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p39"/>
          <p:cNvSpPr/>
          <p:nvPr/>
        </p:nvSpPr>
        <p:spPr>
          <a:xfrm flipH="1">
            <a:off x="6246596" y="4613538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p39"/>
          <p:cNvSpPr txBox="1"/>
          <p:nvPr>
            <p:ph type="title"/>
          </p:nvPr>
        </p:nvSpPr>
        <p:spPr>
          <a:xfrm>
            <a:off x="522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904" name="Google Shape;904;p39"/>
          <p:cNvSpPr txBox="1"/>
          <p:nvPr>
            <p:ph idx="1" type="subTitle"/>
          </p:nvPr>
        </p:nvSpPr>
        <p:spPr>
          <a:xfrm>
            <a:off x="737638" y="1151300"/>
            <a:ext cx="3761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Barlow"/>
              <a:buNone/>
              <a:defRPr sz="18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905" name="Google Shape;905;p39"/>
          <p:cNvSpPr txBox="1"/>
          <p:nvPr>
            <p:ph idx="2" type="subTitle"/>
          </p:nvPr>
        </p:nvSpPr>
        <p:spPr>
          <a:xfrm>
            <a:off x="4660888" y="1151300"/>
            <a:ext cx="3758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Barlow"/>
              <a:buNone/>
              <a:defRPr sz="18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906" name="Google Shape;906;p39"/>
          <p:cNvSpPr txBox="1"/>
          <p:nvPr>
            <p:ph idx="3" type="subTitle"/>
          </p:nvPr>
        </p:nvSpPr>
        <p:spPr>
          <a:xfrm>
            <a:off x="732644" y="1648625"/>
            <a:ext cx="3761700" cy="29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7" name="Google Shape;907;p39"/>
          <p:cNvSpPr txBox="1"/>
          <p:nvPr>
            <p:ph idx="4" type="subTitle"/>
          </p:nvPr>
        </p:nvSpPr>
        <p:spPr>
          <a:xfrm>
            <a:off x="4654094" y="1648575"/>
            <a:ext cx="3761700" cy="29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7_1_2">
    <p:bg>
      <p:bgPr>
        <a:solidFill>
          <a:schemeClr val="accent5"/>
        </a:solid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40"/>
          <p:cNvSpPr/>
          <p:nvPr/>
        </p:nvSpPr>
        <p:spPr>
          <a:xfrm flipH="1">
            <a:off x="4390909" y="225646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40"/>
          <p:cNvSpPr/>
          <p:nvPr/>
        </p:nvSpPr>
        <p:spPr>
          <a:xfrm flipH="1">
            <a:off x="6378171" y="3780038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40"/>
          <p:cNvSpPr txBox="1"/>
          <p:nvPr>
            <p:ph type="title"/>
          </p:nvPr>
        </p:nvSpPr>
        <p:spPr>
          <a:xfrm>
            <a:off x="522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912" name="Google Shape;912;p40"/>
          <p:cNvSpPr/>
          <p:nvPr/>
        </p:nvSpPr>
        <p:spPr>
          <a:xfrm rot="-10641324">
            <a:off x="-2550157" y="-711068"/>
            <a:ext cx="13272138" cy="2257180"/>
          </a:xfrm>
          <a:custGeom>
            <a:rect b="b" l="l" r="r" t="t"/>
            <a:pathLst>
              <a:path extrusionOk="0" h="69335" w="203789">
                <a:moveTo>
                  <a:pt x="172317" y="1"/>
                </a:moveTo>
                <a:cubicBezTo>
                  <a:pt x="159938" y="1"/>
                  <a:pt x="151290" y="8761"/>
                  <a:pt x="153912" y="26325"/>
                </a:cubicBezTo>
                <a:cubicBezTo>
                  <a:pt x="155535" y="37128"/>
                  <a:pt x="149594" y="41109"/>
                  <a:pt x="141160" y="41109"/>
                </a:cubicBezTo>
                <a:cubicBezTo>
                  <a:pt x="133061" y="41109"/>
                  <a:pt x="122662" y="37438"/>
                  <a:pt x="114457" y="32615"/>
                </a:cubicBezTo>
                <a:cubicBezTo>
                  <a:pt x="108557" y="29147"/>
                  <a:pt x="102960" y="27661"/>
                  <a:pt x="97863" y="27661"/>
                </a:cubicBezTo>
                <a:cubicBezTo>
                  <a:pt x="88491" y="27661"/>
                  <a:pt x="80813" y="32688"/>
                  <a:pt x="76063" y="39668"/>
                </a:cubicBezTo>
                <a:cubicBezTo>
                  <a:pt x="72714" y="44612"/>
                  <a:pt x="66870" y="47709"/>
                  <a:pt x="60247" y="47709"/>
                </a:cubicBezTo>
                <a:cubicBezTo>
                  <a:pt x="52407" y="47709"/>
                  <a:pt x="43474" y="43369"/>
                  <a:pt x="36292" y="32615"/>
                </a:cubicBezTo>
                <a:cubicBezTo>
                  <a:pt x="30414" y="23820"/>
                  <a:pt x="22624" y="21370"/>
                  <a:pt x="15768" y="21370"/>
                </a:cubicBezTo>
                <a:cubicBezTo>
                  <a:pt x="7145" y="21370"/>
                  <a:pt x="1" y="25245"/>
                  <a:pt x="1" y="25245"/>
                </a:cubicBezTo>
                <a:lnTo>
                  <a:pt x="1" y="69334"/>
                </a:lnTo>
                <a:lnTo>
                  <a:pt x="203789" y="69334"/>
                </a:lnTo>
                <a:lnTo>
                  <a:pt x="203789" y="14209"/>
                </a:lnTo>
                <a:cubicBezTo>
                  <a:pt x="203789" y="14209"/>
                  <a:pt x="196810" y="5480"/>
                  <a:pt x="180414" y="1126"/>
                </a:cubicBezTo>
                <a:cubicBezTo>
                  <a:pt x="177599" y="376"/>
                  <a:pt x="174878" y="1"/>
                  <a:pt x="1723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40"/>
          <p:cNvSpPr/>
          <p:nvPr/>
        </p:nvSpPr>
        <p:spPr>
          <a:xfrm flipH="1">
            <a:off x="1086691" y="4111750"/>
            <a:ext cx="9561417" cy="2067175"/>
          </a:xfrm>
          <a:custGeom>
            <a:rect b="b" l="l" r="r" t="t"/>
            <a:pathLst>
              <a:path extrusionOk="0" h="54335" w="164916">
                <a:moveTo>
                  <a:pt x="37882" y="1"/>
                </a:moveTo>
                <a:cubicBezTo>
                  <a:pt x="35111" y="1"/>
                  <a:pt x="32343" y="342"/>
                  <a:pt x="29655" y="963"/>
                </a:cubicBezTo>
                <a:cubicBezTo>
                  <a:pt x="25219" y="1997"/>
                  <a:pt x="20816" y="3498"/>
                  <a:pt x="16913" y="5900"/>
                </a:cubicBezTo>
                <a:cubicBezTo>
                  <a:pt x="16513" y="6134"/>
                  <a:pt x="16079" y="6434"/>
                  <a:pt x="15679" y="6667"/>
                </a:cubicBezTo>
                <a:cubicBezTo>
                  <a:pt x="12376" y="8802"/>
                  <a:pt x="9508" y="11471"/>
                  <a:pt x="6505" y="13939"/>
                </a:cubicBezTo>
                <a:cubicBezTo>
                  <a:pt x="1" y="19276"/>
                  <a:pt x="4771" y="48697"/>
                  <a:pt x="6105" y="48797"/>
                </a:cubicBezTo>
                <a:cubicBezTo>
                  <a:pt x="8868" y="48982"/>
                  <a:pt x="11654" y="49062"/>
                  <a:pt x="14458" y="49062"/>
                </a:cubicBezTo>
                <a:cubicBezTo>
                  <a:pt x="33634" y="49062"/>
                  <a:pt x="53616" y="45301"/>
                  <a:pt x="72686" y="45301"/>
                </a:cubicBezTo>
                <a:cubicBezTo>
                  <a:pt x="74047" y="45301"/>
                  <a:pt x="75404" y="45321"/>
                  <a:pt x="76756" y="45362"/>
                </a:cubicBezTo>
                <a:cubicBezTo>
                  <a:pt x="80492" y="45462"/>
                  <a:pt x="80959" y="54201"/>
                  <a:pt x="84728" y="54335"/>
                </a:cubicBezTo>
                <a:lnTo>
                  <a:pt x="106777" y="45929"/>
                </a:lnTo>
                <a:cubicBezTo>
                  <a:pt x="106777" y="45929"/>
                  <a:pt x="144304" y="52200"/>
                  <a:pt x="159648" y="52667"/>
                </a:cubicBezTo>
                <a:cubicBezTo>
                  <a:pt x="159663" y="52667"/>
                  <a:pt x="159679" y="52668"/>
                  <a:pt x="159694" y="52668"/>
                </a:cubicBezTo>
                <a:cubicBezTo>
                  <a:pt x="164190" y="52668"/>
                  <a:pt x="164915" y="28148"/>
                  <a:pt x="163951" y="27649"/>
                </a:cubicBezTo>
                <a:cubicBezTo>
                  <a:pt x="154077" y="22746"/>
                  <a:pt x="143770" y="18643"/>
                  <a:pt x="133162" y="15440"/>
                </a:cubicBezTo>
                <a:cubicBezTo>
                  <a:pt x="129579" y="14340"/>
                  <a:pt x="125839" y="13337"/>
                  <a:pt x="122122" y="13337"/>
                </a:cubicBezTo>
                <a:cubicBezTo>
                  <a:pt x="120995" y="13337"/>
                  <a:pt x="119870" y="13429"/>
                  <a:pt x="118752" y="13639"/>
                </a:cubicBezTo>
                <a:cubicBezTo>
                  <a:pt x="115450" y="14273"/>
                  <a:pt x="112414" y="15907"/>
                  <a:pt x="109412" y="17475"/>
                </a:cubicBezTo>
                <a:cubicBezTo>
                  <a:pt x="105443" y="19610"/>
                  <a:pt x="101540" y="21678"/>
                  <a:pt x="97570" y="23813"/>
                </a:cubicBezTo>
                <a:cubicBezTo>
                  <a:pt x="95436" y="24947"/>
                  <a:pt x="93201" y="26115"/>
                  <a:pt x="90766" y="26115"/>
                </a:cubicBezTo>
                <a:cubicBezTo>
                  <a:pt x="89398" y="26115"/>
                  <a:pt x="88030" y="25748"/>
                  <a:pt x="86729" y="25281"/>
                </a:cubicBezTo>
                <a:cubicBezTo>
                  <a:pt x="71285" y="19810"/>
                  <a:pt x="60677" y="4266"/>
                  <a:pt x="44699" y="730"/>
                </a:cubicBezTo>
                <a:cubicBezTo>
                  <a:pt x="42453" y="232"/>
                  <a:pt x="40167" y="1"/>
                  <a:pt x="378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40"/>
          <p:cNvSpPr/>
          <p:nvPr/>
        </p:nvSpPr>
        <p:spPr>
          <a:xfrm flipH="1">
            <a:off x="4139109" y="153291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5" name="Google Shape;915;p40"/>
          <p:cNvSpPr/>
          <p:nvPr/>
        </p:nvSpPr>
        <p:spPr>
          <a:xfrm flipH="1">
            <a:off x="8007121" y="3535388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p40"/>
          <p:cNvSpPr txBox="1"/>
          <p:nvPr>
            <p:ph idx="1" type="subTitle"/>
          </p:nvPr>
        </p:nvSpPr>
        <p:spPr>
          <a:xfrm>
            <a:off x="737638" y="1151300"/>
            <a:ext cx="3761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Barlow"/>
              <a:buNone/>
              <a:defRPr sz="18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917" name="Google Shape;917;p40"/>
          <p:cNvSpPr txBox="1"/>
          <p:nvPr>
            <p:ph idx="2" type="subTitle"/>
          </p:nvPr>
        </p:nvSpPr>
        <p:spPr>
          <a:xfrm>
            <a:off x="4659088" y="1151300"/>
            <a:ext cx="3758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Barlow"/>
              <a:buNone/>
              <a:defRPr sz="18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Font typeface="Barlow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918" name="Google Shape;918;p40"/>
          <p:cNvSpPr txBox="1"/>
          <p:nvPr>
            <p:ph idx="3" type="subTitle"/>
          </p:nvPr>
        </p:nvSpPr>
        <p:spPr>
          <a:xfrm>
            <a:off x="737650" y="1648625"/>
            <a:ext cx="3761700" cy="29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 u="sng"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9" name="Google Shape;919;p40"/>
          <p:cNvSpPr txBox="1"/>
          <p:nvPr>
            <p:ph idx="4" type="subTitle"/>
          </p:nvPr>
        </p:nvSpPr>
        <p:spPr>
          <a:xfrm>
            <a:off x="4659100" y="1648575"/>
            <a:ext cx="3761700" cy="29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5"/>
          <p:cNvSpPr/>
          <p:nvPr/>
        </p:nvSpPr>
        <p:spPr>
          <a:xfrm flipH="1">
            <a:off x="5415881" y="-302775"/>
            <a:ext cx="5119595" cy="2126655"/>
          </a:xfrm>
          <a:custGeom>
            <a:rect b="b" l="l" r="r" t="t"/>
            <a:pathLst>
              <a:path extrusionOk="0" h="65325" w="109358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5"/>
          <p:cNvSpPr/>
          <p:nvPr/>
        </p:nvSpPr>
        <p:spPr>
          <a:xfrm>
            <a:off x="-2064134" y="3471900"/>
            <a:ext cx="13272268" cy="2257201"/>
          </a:xfrm>
          <a:custGeom>
            <a:rect b="b" l="l" r="r" t="t"/>
            <a:pathLst>
              <a:path extrusionOk="0" h="69335" w="203789">
                <a:moveTo>
                  <a:pt x="172317" y="1"/>
                </a:moveTo>
                <a:cubicBezTo>
                  <a:pt x="159938" y="1"/>
                  <a:pt x="151290" y="8761"/>
                  <a:pt x="153912" y="26325"/>
                </a:cubicBezTo>
                <a:cubicBezTo>
                  <a:pt x="155535" y="37128"/>
                  <a:pt x="149594" y="41109"/>
                  <a:pt x="141160" y="41109"/>
                </a:cubicBezTo>
                <a:cubicBezTo>
                  <a:pt x="133061" y="41109"/>
                  <a:pt x="122662" y="37438"/>
                  <a:pt x="114457" y="32615"/>
                </a:cubicBezTo>
                <a:cubicBezTo>
                  <a:pt x="108557" y="29147"/>
                  <a:pt x="102960" y="27661"/>
                  <a:pt x="97863" y="27661"/>
                </a:cubicBezTo>
                <a:cubicBezTo>
                  <a:pt x="88491" y="27661"/>
                  <a:pt x="80813" y="32688"/>
                  <a:pt x="76063" y="39668"/>
                </a:cubicBezTo>
                <a:cubicBezTo>
                  <a:pt x="72714" y="44612"/>
                  <a:pt x="66870" y="47709"/>
                  <a:pt x="60247" y="47709"/>
                </a:cubicBezTo>
                <a:cubicBezTo>
                  <a:pt x="52407" y="47709"/>
                  <a:pt x="43474" y="43369"/>
                  <a:pt x="36292" y="32615"/>
                </a:cubicBezTo>
                <a:cubicBezTo>
                  <a:pt x="30414" y="23820"/>
                  <a:pt x="22624" y="21370"/>
                  <a:pt x="15768" y="21370"/>
                </a:cubicBezTo>
                <a:cubicBezTo>
                  <a:pt x="7145" y="21370"/>
                  <a:pt x="1" y="25245"/>
                  <a:pt x="1" y="25245"/>
                </a:cubicBezTo>
                <a:lnTo>
                  <a:pt x="1" y="69334"/>
                </a:lnTo>
                <a:lnTo>
                  <a:pt x="203789" y="69334"/>
                </a:lnTo>
                <a:lnTo>
                  <a:pt x="203789" y="14209"/>
                </a:lnTo>
                <a:cubicBezTo>
                  <a:pt x="203789" y="14209"/>
                  <a:pt x="196810" y="5480"/>
                  <a:pt x="180414" y="1126"/>
                </a:cubicBezTo>
                <a:cubicBezTo>
                  <a:pt x="177599" y="376"/>
                  <a:pt x="174878" y="1"/>
                  <a:pt x="17231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5"/>
          <p:cNvSpPr/>
          <p:nvPr/>
        </p:nvSpPr>
        <p:spPr>
          <a:xfrm>
            <a:off x="539991" y="3915688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5"/>
          <p:cNvSpPr/>
          <p:nvPr/>
        </p:nvSpPr>
        <p:spPr>
          <a:xfrm>
            <a:off x="2052591" y="188675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7" name="Google Shape;167;p5"/>
          <p:cNvGrpSpPr/>
          <p:nvPr/>
        </p:nvGrpSpPr>
        <p:grpSpPr>
          <a:xfrm>
            <a:off x="-973660" y="719990"/>
            <a:ext cx="1947310" cy="1947310"/>
            <a:chOff x="624503" y="61115"/>
            <a:chExt cx="1947310" cy="1947310"/>
          </a:xfrm>
        </p:grpSpPr>
        <p:sp>
          <p:nvSpPr>
            <p:cNvPr id="168" name="Google Shape;168;p5"/>
            <p:cNvSpPr/>
            <p:nvPr/>
          </p:nvSpPr>
          <p:spPr>
            <a:xfrm>
              <a:off x="2048296" y="171379"/>
              <a:ext cx="413839" cy="413221"/>
            </a:xfrm>
            <a:custGeom>
              <a:rect b="b" l="l" r="r" t="t"/>
              <a:pathLst>
                <a:path extrusionOk="0" h="12693" w="12712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5"/>
            <p:cNvSpPr/>
            <p:nvPr/>
          </p:nvSpPr>
          <p:spPr>
            <a:xfrm>
              <a:off x="1913778" y="112617"/>
              <a:ext cx="605914" cy="605881"/>
            </a:xfrm>
            <a:custGeom>
              <a:rect b="b" l="l" r="r" t="t"/>
              <a:pathLst>
                <a:path extrusionOk="0" h="18611" w="18612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1807747" y="84132"/>
              <a:ext cx="742254" cy="742221"/>
            </a:xfrm>
            <a:custGeom>
              <a:rect b="b" l="l" r="r" t="t"/>
              <a:pathLst>
                <a:path extrusionOk="0" h="22799" w="2280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5"/>
            <p:cNvSpPr/>
            <p:nvPr/>
          </p:nvSpPr>
          <p:spPr>
            <a:xfrm>
              <a:off x="1715063" y="68375"/>
              <a:ext cx="850076" cy="849458"/>
            </a:xfrm>
            <a:custGeom>
              <a:rect b="b" l="l" r="r" t="t"/>
              <a:pathLst>
                <a:path extrusionOk="0" h="26093" w="26112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1632047" y="61115"/>
              <a:ext cx="939147" cy="939114"/>
            </a:xfrm>
            <a:custGeom>
              <a:rect b="b" l="l" r="r" t="t"/>
              <a:pathLst>
                <a:path extrusionOk="0" h="28847" w="28848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1555706" y="62320"/>
              <a:ext cx="1016107" cy="1016074"/>
            </a:xfrm>
            <a:custGeom>
              <a:rect b="b" l="l" r="r" t="t"/>
              <a:pathLst>
                <a:path extrusionOk="0" h="31211" w="31212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1484215" y="66552"/>
              <a:ext cx="1082128" cy="1081510"/>
            </a:xfrm>
            <a:custGeom>
              <a:rect b="b" l="l" r="r" t="t"/>
              <a:pathLst>
                <a:path extrusionOk="0" h="33221" w="3324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1417575" y="76254"/>
              <a:ext cx="1139685" cy="1139067"/>
            </a:xfrm>
            <a:custGeom>
              <a:rect b="b" l="l" r="r" t="t"/>
              <a:pathLst>
                <a:path extrusionOk="0" h="34989" w="35008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1355786" y="90187"/>
              <a:ext cx="1188160" cy="1188160"/>
            </a:xfrm>
            <a:custGeom>
              <a:rect b="b" l="l" r="r" t="t"/>
              <a:pathLst>
                <a:path extrusionOk="0" h="36497" w="36497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1295787" y="106530"/>
              <a:ext cx="1231165" cy="1230579"/>
            </a:xfrm>
            <a:custGeom>
              <a:rect b="b" l="l" r="r" t="t"/>
              <a:pathLst>
                <a:path extrusionOk="0" h="37800" w="37818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1239467" y="126551"/>
              <a:ext cx="1267496" cy="1266910"/>
            </a:xfrm>
            <a:custGeom>
              <a:rect b="b" l="l" r="r" t="t"/>
              <a:pathLst>
                <a:path extrusionOk="0" h="38916" w="38934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1186142" y="148949"/>
              <a:ext cx="1297805" cy="1299042"/>
            </a:xfrm>
            <a:custGeom>
              <a:rect b="b" l="l" r="r" t="t"/>
              <a:pathLst>
                <a:path extrusionOk="0" h="39903" w="39865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1135258" y="174993"/>
              <a:ext cx="1323849" cy="1323882"/>
            </a:xfrm>
            <a:custGeom>
              <a:rect b="b" l="l" r="r" t="t"/>
              <a:pathLst>
                <a:path extrusionOk="0" h="40666" w="40665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1086165" y="202893"/>
              <a:ext cx="1345075" cy="1344456"/>
            </a:xfrm>
            <a:custGeom>
              <a:rect b="b" l="l" r="r" t="t"/>
              <a:pathLst>
                <a:path extrusionOk="0" h="41298" w="41317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1040132" y="233169"/>
              <a:ext cx="1360799" cy="1360832"/>
            </a:xfrm>
            <a:custGeom>
              <a:rect b="b" l="l" r="r" t="t"/>
              <a:pathLst>
                <a:path extrusionOk="0" h="41801" w="4180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995890" y="265268"/>
              <a:ext cx="1372323" cy="1372356"/>
            </a:xfrm>
            <a:custGeom>
              <a:rect b="b" l="l" r="r" t="t"/>
              <a:pathLst>
                <a:path extrusionOk="0" h="42155" w="42154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954676" y="299809"/>
              <a:ext cx="1379616" cy="1380234"/>
            </a:xfrm>
            <a:custGeom>
              <a:rect b="b" l="l" r="r" t="t"/>
              <a:pathLst>
                <a:path extrusionOk="0" h="42397" w="42378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914698" y="336791"/>
              <a:ext cx="1382025" cy="1382611"/>
            </a:xfrm>
            <a:custGeom>
              <a:rect b="b" l="l" r="r" t="t"/>
              <a:pathLst>
                <a:path extrusionOk="0" h="42470" w="42452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877130" y="375564"/>
              <a:ext cx="1381439" cy="1380820"/>
            </a:xfrm>
            <a:custGeom>
              <a:rect b="b" l="l" r="r" t="t"/>
              <a:pathLst>
                <a:path extrusionOk="0" h="42415" w="42434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842003" y="416746"/>
              <a:ext cx="1375351" cy="1374765"/>
            </a:xfrm>
            <a:custGeom>
              <a:rect b="b" l="l" r="r" t="t"/>
              <a:pathLst>
                <a:path extrusionOk="0" h="42229" w="42247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808666" y="459751"/>
              <a:ext cx="1365682" cy="1365682"/>
            </a:xfrm>
            <a:custGeom>
              <a:rect b="b" l="l" r="r" t="t"/>
              <a:pathLst>
                <a:path extrusionOk="0" h="41950" w="4195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777186" y="505198"/>
              <a:ext cx="1351716" cy="1351749"/>
            </a:xfrm>
            <a:custGeom>
              <a:rect b="b" l="l" r="r" t="t"/>
              <a:pathLst>
                <a:path extrusionOk="0" h="41522" w="41521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748700" y="553087"/>
              <a:ext cx="1332346" cy="1331727"/>
            </a:xfrm>
            <a:custGeom>
              <a:rect b="b" l="l" r="r" t="t"/>
              <a:pathLst>
                <a:path extrusionOk="0" h="40907" w="40926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722656" y="602766"/>
              <a:ext cx="1308711" cy="1308092"/>
            </a:xfrm>
            <a:custGeom>
              <a:rect b="b" l="l" r="r" t="t"/>
              <a:pathLst>
                <a:path extrusionOk="0" h="40181" w="4020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699021" y="654854"/>
              <a:ext cx="1279021" cy="1280258"/>
            </a:xfrm>
            <a:custGeom>
              <a:rect b="b" l="l" r="r" t="t"/>
              <a:pathLst>
                <a:path extrusionOk="0" h="39326" w="39288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677209" y="710588"/>
              <a:ext cx="1245717" cy="1245099"/>
            </a:xfrm>
            <a:custGeom>
              <a:rect b="b" l="l" r="r" t="t"/>
              <a:pathLst>
                <a:path extrusionOk="0" h="38246" w="38265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659630" y="768764"/>
              <a:ext cx="1205707" cy="1205707"/>
            </a:xfrm>
            <a:custGeom>
              <a:rect b="b" l="l" r="r" t="t"/>
              <a:pathLst>
                <a:path extrusionOk="0" h="37036" w="37036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644492" y="829967"/>
              <a:ext cx="1158470" cy="1159056"/>
            </a:xfrm>
            <a:custGeom>
              <a:rect b="b" l="l" r="r" t="t"/>
              <a:pathLst>
                <a:path extrusionOk="0" h="35603" w="35585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632967" y="895402"/>
              <a:ext cx="1105763" cy="1103907"/>
            </a:xfrm>
            <a:custGeom>
              <a:rect b="b" l="l" r="r" t="t"/>
              <a:pathLst>
                <a:path extrusionOk="0" h="33909" w="33966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626293" y="963866"/>
              <a:ext cx="1042769" cy="1042672"/>
            </a:xfrm>
            <a:custGeom>
              <a:rect b="b" l="l" r="r" t="t"/>
              <a:pathLst>
                <a:path extrusionOk="0" h="32028" w="32031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624503" y="1038384"/>
              <a:ext cx="970627" cy="970041"/>
            </a:xfrm>
            <a:custGeom>
              <a:rect b="b" l="l" r="r" t="t"/>
              <a:pathLst>
                <a:path extrusionOk="0" h="29797" w="29815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628116" y="1118339"/>
              <a:ext cx="886440" cy="886440"/>
            </a:xfrm>
            <a:custGeom>
              <a:rect b="b" l="l" r="r" t="t"/>
              <a:pathLst>
                <a:path extrusionOk="0" h="27229" w="27229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639641" y="1207410"/>
              <a:ext cx="786464" cy="785845"/>
            </a:xfrm>
            <a:custGeom>
              <a:rect b="b" l="l" r="r" t="t"/>
              <a:pathLst>
                <a:path extrusionOk="0" h="24139" w="24158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663276" y="1306767"/>
              <a:ext cx="662852" cy="662885"/>
            </a:xfrm>
            <a:custGeom>
              <a:rect b="b" l="l" r="r" t="t"/>
              <a:pathLst>
                <a:path extrusionOk="0" h="20362" w="20361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706899" y="1427970"/>
              <a:ext cx="498645" cy="498645"/>
            </a:xfrm>
            <a:custGeom>
              <a:rect b="b" l="l" r="r" t="t"/>
              <a:pathLst>
                <a:path extrusionOk="0" h="15317" w="15317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811694" y="1609106"/>
              <a:ext cx="211510" cy="211477"/>
            </a:xfrm>
            <a:custGeom>
              <a:rect b="b" l="l" r="r" t="t"/>
              <a:pathLst>
                <a:path extrusionOk="0" h="6496" w="6497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5"/>
          <p:cNvSpPr txBox="1"/>
          <p:nvPr>
            <p:ph idx="1" type="subTitle"/>
          </p:nvPr>
        </p:nvSpPr>
        <p:spPr>
          <a:xfrm>
            <a:off x="2302367" y="2075000"/>
            <a:ext cx="1440300" cy="4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5"/>
          <p:cNvSpPr txBox="1"/>
          <p:nvPr>
            <p:ph idx="2" type="subTitle"/>
          </p:nvPr>
        </p:nvSpPr>
        <p:spPr>
          <a:xfrm>
            <a:off x="5319600" y="2075000"/>
            <a:ext cx="1440300" cy="4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5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207" name="Google Shape;207;p5"/>
          <p:cNvSpPr txBox="1"/>
          <p:nvPr>
            <p:ph idx="3" type="subTitle"/>
          </p:nvPr>
        </p:nvSpPr>
        <p:spPr>
          <a:xfrm>
            <a:off x="1656000" y="2806950"/>
            <a:ext cx="2227200" cy="9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8" name="Google Shape;208;p5"/>
          <p:cNvSpPr txBox="1"/>
          <p:nvPr>
            <p:ph idx="4" type="subTitle"/>
          </p:nvPr>
        </p:nvSpPr>
        <p:spPr>
          <a:xfrm>
            <a:off x="5142750" y="2806950"/>
            <a:ext cx="2227200" cy="9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9_1"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41"/>
          <p:cNvSpPr/>
          <p:nvPr/>
        </p:nvSpPr>
        <p:spPr>
          <a:xfrm>
            <a:off x="-486450" y="-214444"/>
            <a:ext cx="5267606" cy="2419701"/>
          </a:xfrm>
          <a:custGeom>
            <a:rect b="b" l="l" r="r" t="t"/>
            <a:pathLst>
              <a:path extrusionOk="0" h="81795" w="85164">
                <a:moveTo>
                  <a:pt x="0" y="80250"/>
                </a:moveTo>
                <a:cubicBezTo>
                  <a:pt x="0" y="80250"/>
                  <a:pt x="21663" y="81794"/>
                  <a:pt x="21663" y="62123"/>
                </a:cubicBezTo>
                <a:cubicBezTo>
                  <a:pt x="21663" y="42470"/>
                  <a:pt x="7705" y="41074"/>
                  <a:pt x="9101" y="22929"/>
                </a:cubicBezTo>
                <a:cubicBezTo>
                  <a:pt x="10497" y="4783"/>
                  <a:pt x="31434" y="5137"/>
                  <a:pt x="41204" y="20844"/>
                </a:cubicBezTo>
                <a:cubicBezTo>
                  <a:pt x="50975" y="36533"/>
                  <a:pt x="82036" y="28698"/>
                  <a:pt x="85163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41"/>
          <p:cNvSpPr/>
          <p:nvPr/>
        </p:nvSpPr>
        <p:spPr>
          <a:xfrm flipH="1" rot="10800000">
            <a:off x="3083108" y="3154376"/>
            <a:ext cx="8223723" cy="2667080"/>
          </a:xfrm>
          <a:custGeom>
            <a:rect b="b" l="l" r="r" t="t"/>
            <a:pathLst>
              <a:path extrusionOk="0" h="43120" w="132957">
                <a:moveTo>
                  <a:pt x="1" y="1"/>
                </a:moveTo>
                <a:cubicBezTo>
                  <a:pt x="1" y="1"/>
                  <a:pt x="11158" y="24994"/>
                  <a:pt x="31259" y="24994"/>
                </a:cubicBezTo>
                <a:cubicBezTo>
                  <a:pt x="35262" y="24994"/>
                  <a:pt x="39619" y="24003"/>
                  <a:pt x="44313" y="21626"/>
                </a:cubicBezTo>
                <a:cubicBezTo>
                  <a:pt x="57230" y="15087"/>
                  <a:pt x="67816" y="11920"/>
                  <a:pt x="75470" y="11920"/>
                </a:cubicBezTo>
                <a:cubicBezTo>
                  <a:pt x="84568" y="11920"/>
                  <a:pt x="89525" y="16394"/>
                  <a:pt x="89333" y="24995"/>
                </a:cubicBezTo>
                <a:cubicBezTo>
                  <a:pt x="89129" y="34113"/>
                  <a:pt x="98552" y="43120"/>
                  <a:pt x="109512" y="43120"/>
                </a:cubicBezTo>
                <a:cubicBezTo>
                  <a:pt x="117567" y="43120"/>
                  <a:pt x="126452" y="38255"/>
                  <a:pt x="132956" y="24995"/>
                </a:cubicBezTo>
                <a:lnTo>
                  <a:pt x="13295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p41"/>
          <p:cNvSpPr/>
          <p:nvPr/>
        </p:nvSpPr>
        <p:spPr>
          <a:xfrm>
            <a:off x="4998200" y="1778038"/>
            <a:ext cx="1617700" cy="310000"/>
          </a:xfrm>
          <a:custGeom>
            <a:rect b="b" l="l" r="r" t="t"/>
            <a:pathLst>
              <a:path extrusionOk="0" h="12400" w="64708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p41"/>
          <p:cNvSpPr/>
          <p:nvPr/>
        </p:nvSpPr>
        <p:spPr>
          <a:xfrm flipH="1">
            <a:off x="2689550" y="1902583"/>
            <a:ext cx="538445" cy="150307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p41"/>
          <p:cNvSpPr/>
          <p:nvPr/>
        </p:nvSpPr>
        <p:spPr>
          <a:xfrm>
            <a:off x="320175" y="2159375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6" name="Google Shape;926;p41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927" name="Google Shape;927;p41"/>
          <p:cNvSpPr txBox="1"/>
          <p:nvPr>
            <p:ph idx="1" type="subTitle"/>
          </p:nvPr>
        </p:nvSpPr>
        <p:spPr>
          <a:xfrm>
            <a:off x="540000" y="3145900"/>
            <a:ext cx="24552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28" name="Google Shape;928;p41"/>
          <p:cNvSpPr txBox="1"/>
          <p:nvPr>
            <p:ph idx="2" type="subTitle"/>
          </p:nvPr>
        </p:nvSpPr>
        <p:spPr>
          <a:xfrm>
            <a:off x="3344400" y="3145900"/>
            <a:ext cx="2455200" cy="3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29" name="Google Shape;929;p41"/>
          <p:cNvSpPr txBox="1"/>
          <p:nvPr>
            <p:ph idx="3" type="subTitle"/>
          </p:nvPr>
        </p:nvSpPr>
        <p:spPr>
          <a:xfrm>
            <a:off x="6184799" y="3145900"/>
            <a:ext cx="2455200" cy="3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30" name="Google Shape;930;p41"/>
          <p:cNvSpPr txBox="1"/>
          <p:nvPr>
            <p:ph idx="4" type="subTitle"/>
          </p:nvPr>
        </p:nvSpPr>
        <p:spPr>
          <a:xfrm>
            <a:off x="540000" y="3506525"/>
            <a:ext cx="2455200" cy="7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31" name="Google Shape;931;p41"/>
          <p:cNvSpPr txBox="1"/>
          <p:nvPr>
            <p:ph idx="5" type="subTitle"/>
          </p:nvPr>
        </p:nvSpPr>
        <p:spPr>
          <a:xfrm>
            <a:off x="3344400" y="3506525"/>
            <a:ext cx="2455200" cy="7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32" name="Google Shape;932;p41"/>
          <p:cNvSpPr txBox="1"/>
          <p:nvPr>
            <p:ph idx="6" type="subTitle"/>
          </p:nvPr>
        </p:nvSpPr>
        <p:spPr>
          <a:xfrm>
            <a:off x="6184800" y="3506525"/>
            <a:ext cx="2455200" cy="7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5_1"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42"/>
          <p:cNvSpPr txBox="1"/>
          <p:nvPr>
            <p:ph idx="1" type="subTitle"/>
          </p:nvPr>
        </p:nvSpPr>
        <p:spPr>
          <a:xfrm>
            <a:off x="3171225" y="2144850"/>
            <a:ext cx="1800000" cy="8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35" name="Google Shape;935;p42"/>
          <p:cNvSpPr txBox="1"/>
          <p:nvPr>
            <p:ph idx="2" type="subTitle"/>
          </p:nvPr>
        </p:nvSpPr>
        <p:spPr>
          <a:xfrm>
            <a:off x="5336575" y="3383625"/>
            <a:ext cx="1800000" cy="8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36" name="Google Shape;936;p42"/>
          <p:cNvSpPr txBox="1"/>
          <p:nvPr>
            <p:ph idx="3" type="subTitle"/>
          </p:nvPr>
        </p:nvSpPr>
        <p:spPr>
          <a:xfrm>
            <a:off x="1061225" y="3383625"/>
            <a:ext cx="1800000" cy="8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37" name="Google Shape;937;p42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938" name="Google Shape;938;p42"/>
          <p:cNvSpPr txBox="1"/>
          <p:nvPr>
            <p:ph idx="4" type="subTitle"/>
          </p:nvPr>
        </p:nvSpPr>
        <p:spPr>
          <a:xfrm>
            <a:off x="1061156" y="3001725"/>
            <a:ext cx="18000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39" name="Google Shape;939;p42"/>
          <p:cNvSpPr txBox="1"/>
          <p:nvPr>
            <p:ph idx="5" type="subTitle"/>
          </p:nvPr>
        </p:nvSpPr>
        <p:spPr>
          <a:xfrm>
            <a:off x="3171213" y="1766025"/>
            <a:ext cx="18000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40" name="Google Shape;940;p42"/>
          <p:cNvSpPr txBox="1"/>
          <p:nvPr>
            <p:ph idx="6" type="subTitle"/>
          </p:nvPr>
        </p:nvSpPr>
        <p:spPr>
          <a:xfrm>
            <a:off x="5336581" y="3001725"/>
            <a:ext cx="18000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41" name="Google Shape;941;p42"/>
          <p:cNvSpPr/>
          <p:nvPr/>
        </p:nvSpPr>
        <p:spPr>
          <a:xfrm flipH="1" rot="10800000">
            <a:off x="-2122749" y="3281995"/>
            <a:ext cx="5861862" cy="2126655"/>
          </a:xfrm>
          <a:custGeom>
            <a:rect b="b" l="l" r="r" t="t"/>
            <a:pathLst>
              <a:path extrusionOk="0" h="65325" w="109358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42"/>
          <p:cNvSpPr/>
          <p:nvPr/>
        </p:nvSpPr>
        <p:spPr>
          <a:xfrm flipH="1">
            <a:off x="-46668" y="-362300"/>
            <a:ext cx="11185716" cy="1856944"/>
          </a:xfrm>
          <a:custGeom>
            <a:rect b="b" l="l" r="r" t="t"/>
            <a:pathLst>
              <a:path extrusionOk="0" h="67074" w="195060">
                <a:moveTo>
                  <a:pt x="0" y="1"/>
                </a:moveTo>
                <a:lnTo>
                  <a:pt x="0" y="67074"/>
                </a:lnTo>
                <a:cubicBezTo>
                  <a:pt x="0" y="67074"/>
                  <a:pt x="7731" y="38156"/>
                  <a:pt x="31389" y="38156"/>
                </a:cubicBezTo>
                <a:cubicBezTo>
                  <a:pt x="34779" y="38156"/>
                  <a:pt x="38495" y="38749"/>
                  <a:pt x="42563" y="40107"/>
                </a:cubicBezTo>
                <a:cubicBezTo>
                  <a:pt x="53664" y="43818"/>
                  <a:pt x="61784" y="45484"/>
                  <a:pt x="67958" y="45484"/>
                </a:cubicBezTo>
                <a:cubicBezTo>
                  <a:pt x="79835" y="45484"/>
                  <a:pt x="84507" y="39316"/>
                  <a:pt x="89332" y="29666"/>
                </a:cubicBezTo>
                <a:cubicBezTo>
                  <a:pt x="93516" y="21287"/>
                  <a:pt x="101818" y="16441"/>
                  <a:pt x="110052" y="16441"/>
                </a:cubicBezTo>
                <a:cubicBezTo>
                  <a:pt x="116211" y="16441"/>
                  <a:pt x="122333" y="19152"/>
                  <a:pt x="126665" y="25125"/>
                </a:cubicBezTo>
                <a:cubicBezTo>
                  <a:pt x="131257" y="31456"/>
                  <a:pt x="137426" y="34310"/>
                  <a:pt x="143512" y="34310"/>
                </a:cubicBezTo>
                <a:cubicBezTo>
                  <a:pt x="150846" y="34310"/>
                  <a:pt x="158059" y="30167"/>
                  <a:pt x="162249" y="22966"/>
                </a:cubicBezTo>
                <a:cubicBezTo>
                  <a:pt x="165878" y="16735"/>
                  <a:pt x="172152" y="14040"/>
                  <a:pt x="178350" y="14040"/>
                </a:cubicBezTo>
                <a:cubicBezTo>
                  <a:pt x="185278" y="14040"/>
                  <a:pt x="192113" y="17407"/>
                  <a:pt x="195060" y="22966"/>
                </a:cubicBezTo>
                <a:lnTo>
                  <a:pt x="19506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42"/>
          <p:cNvSpPr/>
          <p:nvPr/>
        </p:nvSpPr>
        <p:spPr>
          <a:xfrm>
            <a:off x="540000" y="1877900"/>
            <a:ext cx="1617700" cy="310000"/>
          </a:xfrm>
          <a:custGeom>
            <a:rect b="b" l="l" r="r" t="t"/>
            <a:pathLst>
              <a:path extrusionOk="0" h="12400" w="64708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42"/>
          <p:cNvSpPr/>
          <p:nvPr/>
        </p:nvSpPr>
        <p:spPr>
          <a:xfrm>
            <a:off x="7562125" y="452716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5" name="Google Shape;945;p42"/>
          <p:cNvGrpSpPr/>
          <p:nvPr/>
        </p:nvGrpSpPr>
        <p:grpSpPr>
          <a:xfrm rot="10800000">
            <a:off x="8513307" y="1387815"/>
            <a:ext cx="1670208" cy="1670208"/>
            <a:chOff x="624503" y="61115"/>
            <a:chExt cx="1947310" cy="1947310"/>
          </a:xfrm>
        </p:grpSpPr>
        <p:sp>
          <p:nvSpPr>
            <p:cNvPr id="946" name="Google Shape;946;p42"/>
            <p:cNvSpPr/>
            <p:nvPr/>
          </p:nvSpPr>
          <p:spPr>
            <a:xfrm>
              <a:off x="2048296" y="171379"/>
              <a:ext cx="413839" cy="413221"/>
            </a:xfrm>
            <a:custGeom>
              <a:rect b="b" l="l" r="r" t="t"/>
              <a:pathLst>
                <a:path extrusionOk="0" h="12693" w="12712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2"/>
            <p:cNvSpPr/>
            <p:nvPr/>
          </p:nvSpPr>
          <p:spPr>
            <a:xfrm>
              <a:off x="1913778" y="112617"/>
              <a:ext cx="605914" cy="605881"/>
            </a:xfrm>
            <a:custGeom>
              <a:rect b="b" l="l" r="r" t="t"/>
              <a:pathLst>
                <a:path extrusionOk="0" h="18611" w="18612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2"/>
            <p:cNvSpPr/>
            <p:nvPr/>
          </p:nvSpPr>
          <p:spPr>
            <a:xfrm>
              <a:off x="1807747" y="84132"/>
              <a:ext cx="742254" cy="742221"/>
            </a:xfrm>
            <a:custGeom>
              <a:rect b="b" l="l" r="r" t="t"/>
              <a:pathLst>
                <a:path extrusionOk="0" h="22799" w="2280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42"/>
            <p:cNvSpPr/>
            <p:nvPr/>
          </p:nvSpPr>
          <p:spPr>
            <a:xfrm>
              <a:off x="1715063" y="68375"/>
              <a:ext cx="850076" cy="849458"/>
            </a:xfrm>
            <a:custGeom>
              <a:rect b="b" l="l" r="r" t="t"/>
              <a:pathLst>
                <a:path extrusionOk="0" h="26093" w="26112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42"/>
            <p:cNvSpPr/>
            <p:nvPr/>
          </p:nvSpPr>
          <p:spPr>
            <a:xfrm>
              <a:off x="1632047" y="61115"/>
              <a:ext cx="939147" cy="939114"/>
            </a:xfrm>
            <a:custGeom>
              <a:rect b="b" l="l" r="r" t="t"/>
              <a:pathLst>
                <a:path extrusionOk="0" h="28847" w="28848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2"/>
            <p:cNvSpPr/>
            <p:nvPr/>
          </p:nvSpPr>
          <p:spPr>
            <a:xfrm>
              <a:off x="1555706" y="62320"/>
              <a:ext cx="1016107" cy="1016074"/>
            </a:xfrm>
            <a:custGeom>
              <a:rect b="b" l="l" r="r" t="t"/>
              <a:pathLst>
                <a:path extrusionOk="0" h="31211" w="31212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42"/>
            <p:cNvSpPr/>
            <p:nvPr/>
          </p:nvSpPr>
          <p:spPr>
            <a:xfrm>
              <a:off x="1484215" y="66552"/>
              <a:ext cx="1082128" cy="1081510"/>
            </a:xfrm>
            <a:custGeom>
              <a:rect b="b" l="l" r="r" t="t"/>
              <a:pathLst>
                <a:path extrusionOk="0" h="33221" w="3324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42"/>
            <p:cNvSpPr/>
            <p:nvPr/>
          </p:nvSpPr>
          <p:spPr>
            <a:xfrm>
              <a:off x="1417575" y="76254"/>
              <a:ext cx="1139685" cy="1139067"/>
            </a:xfrm>
            <a:custGeom>
              <a:rect b="b" l="l" r="r" t="t"/>
              <a:pathLst>
                <a:path extrusionOk="0" h="34989" w="35008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42"/>
            <p:cNvSpPr/>
            <p:nvPr/>
          </p:nvSpPr>
          <p:spPr>
            <a:xfrm>
              <a:off x="1355786" y="90187"/>
              <a:ext cx="1188160" cy="1188160"/>
            </a:xfrm>
            <a:custGeom>
              <a:rect b="b" l="l" r="r" t="t"/>
              <a:pathLst>
                <a:path extrusionOk="0" h="36497" w="36497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42"/>
            <p:cNvSpPr/>
            <p:nvPr/>
          </p:nvSpPr>
          <p:spPr>
            <a:xfrm>
              <a:off x="1295787" y="106530"/>
              <a:ext cx="1231165" cy="1230579"/>
            </a:xfrm>
            <a:custGeom>
              <a:rect b="b" l="l" r="r" t="t"/>
              <a:pathLst>
                <a:path extrusionOk="0" h="37800" w="37818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42"/>
            <p:cNvSpPr/>
            <p:nvPr/>
          </p:nvSpPr>
          <p:spPr>
            <a:xfrm>
              <a:off x="1239467" y="126551"/>
              <a:ext cx="1267496" cy="1266910"/>
            </a:xfrm>
            <a:custGeom>
              <a:rect b="b" l="l" r="r" t="t"/>
              <a:pathLst>
                <a:path extrusionOk="0" h="38916" w="38934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42"/>
            <p:cNvSpPr/>
            <p:nvPr/>
          </p:nvSpPr>
          <p:spPr>
            <a:xfrm>
              <a:off x="1186142" y="148949"/>
              <a:ext cx="1297805" cy="1299042"/>
            </a:xfrm>
            <a:custGeom>
              <a:rect b="b" l="l" r="r" t="t"/>
              <a:pathLst>
                <a:path extrusionOk="0" h="39903" w="39865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42"/>
            <p:cNvSpPr/>
            <p:nvPr/>
          </p:nvSpPr>
          <p:spPr>
            <a:xfrm>
              <a:off x="1135258" y="174993"/>
              <a:ext cx="1323849" cy="1323882"/>
            </a:xfrm>
            <a:custGeom>
              <a:rect b="b" l="l" r="r" t="t"/>
              <a:pathLst>
                <a:path extrusionOk="0" h="40666" w="40665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42"/>
            <p:cNvSpPr/>
            <p:nvPr/>
          </p:nvSpPr>
          <p:spPr>
            <a:xfrm>
              <a:off x="1086165" y="202893"/>
              <a:ext cx="1345075" cy="1344456"/>
            </a:xfrm>
            <a:custGeom>
              <a:rect b="b" l="l" r="r" t="t"/>
              <a:pathLst>
                <a:path extrusionOk="0" h="41298" w="41317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42"/>
            <p:cNvSpPr/>
            <p:nvPr/>
          </p:nvSpPr>
          <p:spPr>
            <a:xfrm>
              <a:off x="1040132" y="233169"/>
              <a:ext cx="1360799" cy="1360832"/>
            </a:xfrm>
            <a:custGeom>
              <a:rect b="b" l="l" r="r" t="t"/>
              <a:pathLst>
                <a:path extrusionOk="0" h="41801" w="4180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42"/>
            <p:cNvSpPr/>
            <p:nvPr/>
          </p:nvSpPr>
          <p:spPr>
            <a:xfrm>
              <a:off x="995890" y="265268"/>
              <a:ext cx="1372323" cy="1372356"/>
            </a:xfrm>
            <a:custGeom>
              <a:rect b="b" l="l" r="r" t="t"/>
              <a:pathLst>
                <a:path extrusionOk="0" h="42155" w="42154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42"/>
            <p:cNvSpPr/>
            <p:nvPr/>
          </p:nvSpPr>
          <p:spPr>
            <a:xfrm>
              <a:off x="954676" y="299809"/>
              <a:ext cx="1379616" cy="1380234"/>
            </a:xfrm>
            <a:custGeom>
              <a:rect b="b" l="l" r="r" t="t"/>
              <a:pathLst>
                <a:path extrusionOk="0" h="42397" w="42378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42"/>
            <p:cNvSpPr/>
            <p:nvPr/>
          </p:nvSpPr>
          <p:spPr>
            <a:xfrm>
              <a:off x="914698" y="336791"/>
              <a:ext cx="1382025" cy="1382611"/>
            </a:xfrm>
            <a:custGeom>
              <a:rect b="b" l="l" r="r" t="t"/>
              <a:pathLst>
                <a:path extrusionOk="0" h="42470" w="42452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42"/>
            <p:cNvSpPr/>
            <p:nvPr/>
          </p:nvSpPr>
          <p:spPr>
            <a:xfrm>
              <a:off x="877130" y="375564"/>
              <a:ext cx="1381439" cy="1380820"/>
            </a:xfrm>
            <a:custGeom>
              <a:rect b="b" l="l" r="r" t="t"/>
              <a:pathLst>
                <a:path extrusionOk="0" h="42415" w="42434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42"/>
            <p:cNvSpPr/>
            <p:nvPr/>
          </p:nvSpPr>
          <p:spPr>
            <a:xfrm>
              <a:off x="842003" y="416746"/>
              <a:ext cx="1375351" cy="1374765"/>
            </a:xfrm>
            <a:custGeom>
              <a:rect b="b" l="l" r="r" t="t"/>
              <a:pathLst>
                <a:path extrusionOk="0" h="42229" w="42247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42"/>
            <p:cNvSpPr/>
            <p:nvPr/>
          </p:nvSpPr>
          <p:spPr>
            <a:xfrm>
              <a:off x="808666" y="459751"/>
              <a:ext cx="1365682" cy="1365682"/>
            </a:xfrm>
            <a:custGeom>
              <a:rect b="b" l="l" r="r" t="t"/>
              <a:pathLst>
                <a:path extrusionOk="0" h="41950" w="4195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42"/>
            <p:cNvSpPr/>
            <p:nvPr/>
          </p:nvSpPr>
          <p:spPr>
            <a:xfrm>
              <a:off x="777186" y="505198"/>
              <a:ext cx="1351716" cy="1351749"/>
            </a:xfrm>
            <a:custGeom>
              <a:rect b="b" l="l" r="r" t="t"/>
              <a:pathLst>
                <a:path extrusionOk="0" h="41522" w="41521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2"/>
            <p:cNvSpPr/>
            <p:nvPr/>
          </p:nvSpPr>
          <p:spPr>
            <a:xfrm>
              <a:off x="748700" y="553087"/>
              <a:ext cx="1332346" cy="1331727"/>
            </a:xfrm>
            <a:custGeom>
              <a:rect b="b" l="l" r="r" t="t"/>
              <a:pathLst>
                <a:path extrusionOk="0" h="40907" w="40926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2"/>
            <p:cNvSpPr/>
            <p:nvPr/>
          </p:nvSpPr>
          <p:spPr>
            <a:xfrm>
              <a:off x="722656" y="602766"/>
              <a:ext cx="1308711" cy="1308092"/>
            </a:xfrm>
            <a:custGeom>
              <a:rect b="b" l="l" r="r" t="t"/>
              <a:pathLst>
                <a:path extrusionOk="0" h="40181" w="4020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2"/>
            <p:cNvSpPr/>
            <p:nvPr/>
          </p:nvSpPr>
          <p:spPr>
            <a:xfrm>
              <a:off x="699021" y="654854"/>
              <a:ext cx="1279021" cy="1280258"/>
            </a:xfrm>
            <a:custGeom>
              <a:rect b="b" l="l" r="r" t="t"/>
              <a:pathLst>
                <a:path extrusionOk="0" h="39326" w="39288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2"/>
            <p:cNvSpPr/>
            <p:nvPr/>
          </p:nvSpPr>
          <p:spPr>
            <a:xfrm>
              <a:off x="677209" y="710588"/>
              <a:ext cx="1245717" cy="1245099"/>
            </a:xfrm>
            <a:custGeom>
              <a:rect b="b" l="l" r="r" t="t"/>
              <a:pathLst>
                <a:path extrusionOk="0" h="38246" w="38265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42"/>
            <p:cNvSpPr/>
            <p:nvPr/>
          </p:nvSpPr>
          <p:spPr>
            <a:xfrm>
              <a:off x="659630" y="768764"/>
              <a:ext cx="1205707" cy="1205707"/>
            </a:xfrm>
            <a:custGeom>
              <a:rect b="b" l="l" r="r" t="t"/>
              <a:pathLst>
                <a:path extrusionOk="0" h="37036" w="37036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42"/>
            <p:cNvSpPr/>
            <p:nvPr/>
          </p:nvSpPr>
          <p:spPr>
            <a:xfrm>
              <a:off x="644492" y="829967"/>
              <a:ext cx="1158470" cy="1159056"/>
            </a:xfrm>
            <a:custGeom>
              <a:rect b="b" l="l" r="r" t="t"/>
              <a:pathLst>
                <a:path extrusionOk="0" h="35603" w="35585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2"/>
            <p:cNvSpPr/>
            <p:nvPr/>
          </p:nvSpPr>
          <p:spPr>
            <a:xfrm>
              <a:off x="632967" y="895402"/>
              <a:ext cx="1105763" cy="1103907"/>
            </a:xfrm>
            <a:custGeom>
              <a:rect b="b" l="l" r="r" t="t"/>
              <a:pathLst>
                <a:path extrusionOk="0" h="33909" w="33966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42"/>
            <p:cNvSpPr/>
            <p:nvPr/>
          </p:nvSpPr>
          <p:spPr>
            <a:xfrm>
              <a:off x="626293" y="963866"/>
              <a:ext cx="1042769" cy="1042672"/>
            </a:xfrm>
            <a:custGeom>
              <a:rect b="b" l="l" r="r" t="t"/>
              <a:pathLst>
                <a:path extrusionOk="0" h="32028" w="32031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42"/>
            <p:cNvSpPr/>
            <p:nvPr/>
          </p:nvSpPr>
          <p:spPr>
            <a:xfrm>
              <a:off x="624503" y="1038384"/>
              <a:ext cx="970627" cy="970041"/>
            </a:xfrm>
            <a:custGeom>
              <a:rect b="b" l="l" r="r" t="t"/>
              <a:pathLst>
                <a:path extrusionOk="0" h="29797" w="29815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42"/>
            <p:cNvSpPr/>
            <p:nvPr/>
          </p:nvSpPr>
          <p:spPr>
            <a:xfrm>
              <a:off x="628116" y="1118339"/>
              <a:ext cx="886440" cy="886440"/>
            </a:xfrm>
            <a:custGeom>
              <a:rect b="b" l="l" r="r" t="t"/>
              <a:pathLst>
                <a:path extrusionOk="0" h="27229" w="27229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42"/>
            <p:cNvSpPr/>
            <p:nvPr/>
          </p:nvSpPr>
          <p:spPr>
            <a:xfrm>
              <a:off x="639641" y="1207410"/>
              <a:ext cx="786464" cy="785845"/>
            </a:xfrm>
            <a:custGeom>
              <a:rect b="b" l="l" r="r" t="t"/>
              <a:pathLst>
                <a:path extrusionOk="0" h="24139" w="24158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42"/>
            <p:cNvSpPr/>
            <p:nvPr/>
          </p:nvSpPr>
          <p:spPr>
            <a:xfrm>
              <a:off x="663276" y="1306767"/>
              <a:ext cx="662852" cy="662885"/>
            </a:xfrm>
            <a:custGeom>
              <a:rect b="b" l="l" r="r" t="t"/>
              <a:pathLst>
                <a:path extrusionOk="0" h="20362" w="20361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42"/>
            <p:cNvSpPr/>
            <p:nvPr/>
          </p:nvSpPr>
          <p:spPr>
            <a:xfrm>
              <a:off x="706899" y="1427970"/>
              <a:ext cx="498645" cy="498645"/>
            </a:xfrm>
            <a:custGeom>
              <a:rect b="b" l="l" r="r" t="t"/>
              <a:pathLst>
                <a:path extrusionOk="0" h="15317" w="15317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42"/>
            <p:cNvSpPr/>
            <p:nvPr/>
          </p:nvSpPr>
          <p:spPr>
            <a:xfrm>
              <a:off x="811694" y="1609106"/>
              <a:ext cx="211510" cy="211477"/>
            </a:xfrm>
            <a:custGeom>
              <a:rect b="b" l="l" r="r" t="t"/>
              <a:pathLst>
                <a:path extrusionOk="0" h="6496" w="6497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13_1"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43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984" name="Google Shape;984;p43"/>
          <p:cNvSpPr txBox="1"/>
          <p:nvPr>
            <p:ph idx="1" type="subTitle"/>
          </p:nvPr>
        </p:nvSpPr>
        <p:spPr>
          <a:xfrm>
            <a:off x="531013" y="3049775"/>
            <a:ext cx="2455200" cy="28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85" name="Google Shape;985;p43"/>
          <p:cNvSpPr txBox="1"/>
          <p:nvPr>
            <p:ph idx="2" type="subTitle"/>
          </p:nvPr>
        </p:nvSpPr>
        <p:spPr>
          <a:xfrm>
            <a:off x="3335400" y="3049775"/>
            <a:ext cx="2455200" cy="30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86" name="Google Shape;986;p43"/>
          <p:cNvSpPr txBox="1"/>
          <p:nvPr>
            <p:ph idx="3" type="subTitle"/>
          </p:nvPr>
        </p:nvSpPr>
        <p:spPr>
          <a:xfrm>
            <a:off x="6157787" y="3049775"/>
            <a:ext cx="2455200" cy="30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87" name="Google Shape;987;p43"/>
          <p:cNvSpPr/>
          <p:nvPr/>
        </p:nvSpPr>
        <p:spPr>
          <a:xfrm flipH="1" rot="-232687">
            <a:off x="7936054" y="-925987"/>
            <a:ext cx="2057235" cy="4821449"/>
          </a:xfrm>
          <a:custGeom>
            <a:rect b="b" l="l" r="r" t="t"/>
            <a:pathLst>
              <a:path extrusionOk="0" h="125599" w="49036">
                <a:moveTo>
                  <a:pt x="18314" y="0"/>
                </a:moveTo>
                <a:cubicBezTo>
                  <a:pt x="16921" y="0"/>
                  <a:pt x="15545" y="200"/>
                  <a:pt x="14244" y="701"/>
                </a:cubicBezTo>
                <a:cubicBezTo>
                  <a:pt x="10408" y="2202"/>
                  <a:pt x="8140" y="6138"/>
                  <a:pt x="6505" y="9907"/>
                </a:cubicBezTo>
                <a:cubicBezTo>
                  <a:pt x="1402" y="21716"/>
                  <a:pt x="1" y="36093"/>
                  <a:pt x="6972" y="46901"/>
                </a:cubicBezTo>
                <a:cubicBezTo>
                  <a:pt x="9641" y="51037"/>
                  <a:pt x="13510" y="54706"/>
                  <a:pt x="14077" y="59576"/>
                </a:cubicBezTo>
                <a:cubicBezTo>
                  <a:pt x="14644" y="64180"/>
                  <a:pt x="12143" y="68683"/>
                  <a:pt x="12676" y="73253"/>
                </a:cubicBezTo>
                <a:cubicBezTo>
                  <a:pt x="13410" y="79390"/>
                  <a:pt x="19348" y="83593"/>
                  <a:pt x="21382" y="89398"/>
                </a:cubicBezTo>
                <a:cubicBezTo>
                  <a:pt x="22216" y="91699"/>
                  <a:pt x="22383" y="94234"/>
                  <a:pt x="21916" y="96603"/>
                </a:cubicBezTo>
                <a:cubicBezTo>
                  <a:pt x="21182" y="100372"/>
                  <a:pt x="18914" y="103474"/>
                  <a:pt x="17913" y="107110"/>
                </a:cubicBezTo>
                <a:cubicBezTo>
                  <a:pt x="16312" y="112948"/>
                  <a:pt x="18180" y="118418"/>
                  <a:pt x="20749" y="123622"/>
                </a:cubicBezTo>
                <a:cubicBezTo>
                  <a:pt x="21082" y="124289"/>
                  <a:pt x="21483" y="124990"/>
                  <a:pt x="22083" y="125423"/>
                </a:cubicBezTo>
                <a:cubicBezTo>
                  <a:pt x="22221" y="125534"/>
                  <a:pt x="22405" y="125599"/>
                  <a:pt x="22559" y="125599"/>
                </a:cubicBezTo>
                <a:cubicBezTo>
                  <a:pt x="22591" y="125599"/>
                  <a:pt x="22621" y="125596"/>
                  <a:pt x="22650" y="125590"/>
                </a:cubicBezTo>
                <a:cubicBezTo>
                  <a:pt x="23017" y="125557"/>
                  <a:pt x="23217" y="125090"/>
                  <a:pt x="23317" y="124656"/>
                </a:cubicBezTo>
                <a:cubicBezTo>
                  <a:pt x="23484" y="123555"/>
                  <a:pt x="23084" y="122488"/>
                  <a:pt x="22984" y="121387"/>
                </a:cubicBezTo>
                <a:cubicBezTo>
                  <a:pt x="22850" y="120253"/>
                  <a:pt x="22884" y="119119"/>
                  <a:pt x="23050" y="117985"/>
                </a:cubicBezTo>
                <a:cubicBezTo>
                  <a:pt x="23717" y="113782"/>
                  <a:pt x="26653" y="110946"/>
                  <a:pt x="28654" y="107310"/>
                </a:cubicBezTo>
                <a:cubicBezTo>
                  <a:pt x="30989" y="103107"/>
                  <a:pt x="31723" y="98037"/>
                  <a:pt x="30656" y="93367"/>
                </a:cubicBezTo>
                <a:cubicBezTo>
                  <a:pt x="29555" y="88630"/>
                  <a:pt x="26753" y="84194"/>
                  <a:pt x="27220" y="79390"/>
                </a:cubicBezTo>
                <a:cubicBezTo>
                  <a:pt x="27654" y="75087"/>
                  <a:pt x="30589" y="71418"/>
                  <a:pt x="31356" y="67115"/>
                </a:cubicBezTo>
                <a:cubicBezTo>
                  <a:pt x="31890" y="64046"/>
                  <a:pt x="31189" y="60877"/>
                  <a:pt x="31323" y="57708"/>
                </a:cubicBezTo>
                <a:cubicBezTo>
                  <a:pt x="31523" y="51604"/>
                  <a:pt x="34759" y="46033"/>
                  <a:pt x="38561" y="41263"/>
                </a:cubicBezTo>
                <a:cubicBezTo>
                  <a:pt x="41697" y="37360"/>
                  <a:pt x="45366" y="33691"/>
                  <a:pt x="47101" y="29021"/>
                </a:cubicBezTo>
                <a:cubicBezTo>
                  <a:pt x="49036" y="24218"/>
                  <a:pt x="48502" y="18514"/>
                  <a:pt x="45533" y="14311"/>
                </a:cubicBezTo>
                <a:cubicBezTo>
                  <a:pt x="44265" y="12509"/>
                  <a:pt x="42664" y="11008"/>
                  <a:pt x="40996" y="9674"/>
                </a:cubicBezTo>
                <a:cubicBezTo>
                  <a:pt x="35593" y="5304"/>
                  <a:pt x="29255" y="1902"/>
                  <a:pt x="22483" y="501"/>
                </a:cubicBezTo>
                <a:cubicBezTo>
                  <a:pt x="21116" y="200"/>
                  <a:pt x="19706" y="0"/>
                  <a:pt x="1831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8" name="Google Shape;988;p43"/>
          <p:cNvSpPr/>
          <p:nvPr/>
        </p:nvSpPr>
        <p:spPr>
          <a:xfrm>
            <a:off x="698638" y="1486000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9" name="Google Shape;989;p43"/>
          <p:cNvSpPr/>
          <p:nvPr/>
        </p:nvSpPr>
        <p:spPr>
          <a:xfrm flipH="1">
            <a:off x="4974209" y="4426176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0" name="Google Shape;990;p43"/>
          <p:cNvGrpSpPr/>
          <p:nvPr/>
        </p:nvGrpSpPr>
        <p:grpSpPr>
          <a:xfrm flipH="1">
            <a:off x="-644472" y="3927965"/>
            <a:ext cx="1947310" cy="1947310"/>
            <a:chOff x="624503" y="61115"/>
            <a:chExt cx="1947310" cy="1947310"/>
          </a:xfrm>
        </p:grpSpPr>
        <p:sp>
          <p:nvSpPr>
            <p:cNvPr id="991" name="Google Shape;991;p43"/>
            <p:cNvSpPr/>
            <p:nvPr/>
          </p:nvSpPr>
          <p:spPr>
            <a:xfrm>
              <a:off x="2048296" y="171379"/>
              <a:ext cx="413839" cy="413221"/>
            </a:xfrm>
            <a:custGeom>
              <a:rect b="b" l="l" r="r" t="t"/>
              <a:pathLst>
                <a:path extrusionOk="0" h="12693" w="12712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43"/>
            <p:cNvSpPr/>
            <p:nvPr/>
          </p:nvSpPr>
          <p:spPr>
            <a:xfrm>
              <a:off x="1913778" y="112617"/>
              <a:ext cx="605914" cy="605881"/>
            </a:xfrm>
            <a:custGeom>
              <a:rect b="b" l="l" r="r" t="t"/>
              <a:pathLst>
                <a:path extrusionOk="0" h="18611" w="18612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43"/>
            <p:cNvSpPr/>
            <p:nvPr/>
          </p:nvSpPr>
          <p:spPr>
            <a:xfrm>
              <a:off x="1807747" y="84132"/>
              <a:ext cx="742254" cy="742221"/>
            </a:xfrm>
            <a:custGeom>
              <a:rect b="b" l="l" r="r" t="t"/>
              <a:pathLst>
                <a:path extrusionOk="0" h="22799" w="2280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43"/>
            <p:cNvSpPr/>
            <p:nvPr/>
          </p:nvSpPr>
          <p:spPr>
            <a:xfrm>
              <a:off x="1715063" y="68375"/>
              <a:ext cx="850076" cy="849458"/>
            </a:xfrm>
            <a:custGeom>
              <a:rect b="b" l="l" r="r" t="t"/>
              <a:pathLst>
                <a:path extrusionOk="0" h="26093" w="26112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43"/>
            <p:cNvSpPr/>
            <p:nvPr/>
          </p:nvSpPr>
          <p:spPr>
            <a:xfrm>
              <a:off x="1632047" y="61115"/>
              <a:ext cx="939147" cy="939114"/>
            </a:xfrm>
            <a:custGeom>
              <a:rect b="b" l="l" r="r" t="t"/>
              <a:pathLst>
                <a:path extrusionOk="0" h="28847" w="28848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43"/>
            <p:cNvSpPr/>
            <p:nvPr/>
          </p:nvSpPr>
          <p:spPr>
            <a:xfrm>
              <a:off x="1555706" y="62320"/>
              <a:ext cx="1016107" cy="1016074"/>
            </a:xfrm>
            <a:custGeom>
              <a:rect b="b" l="l" r="r" t="t"/>
              <a:pathLst>
                <a:path extrusionOk="0" h="31211" w="31212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3"/>
            <p:cNvSpPr/>
            <p:nvPr/>
          </p:nvSpPr>
          <p:spPr>
            <a:xfrm>
              <a:off x="1484215" y="66552"/>
              <a:ext cx="1082128" cy="1081510"/>
            </a:xfrm>
            <a:custGeom>
              <a:rect b="b" l="l" r="r" t="t"/>
              <a:pathLst>
                <a:path extrusionOk="0" h="33221" w="3324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3"/>
            <p:cNvSpPr/>
            <p:nvPr/>
          </p:nvSpPr>
          <p:spPr>
            <a:xfrm>
              <a:off x="1417575" y="76254"/>
              <a:ext cx="1139685" cy="1139067"/>
            </a:xfrm>
            <a:custGeom>
              <a:rect b="b" l="l" r="r" t="t"/>
              <a:pathLst>
                <a:path extrusionOk="0" h="34989" w="35008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3"/>
            <p:cNvSpPr/>
            <p:nvPr/>
          </p:nvSpPr>
          <p:spPr>
            <a:xfrm>
              <a:off x="1355786" y="90187"/>
              <a:ext cx="1188160" cy="1188160"/>
            </a:xfrm>
            <a:custGeom>
              <a:rect b="b" l="l" r="r" t="t"/>
              <a:pathLst>
                <a:path extrusionOk="0" h="36497" w="36497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43"/>
            <p:cNvSpPr/>
            <p:nvPr/>
          </p:nvSpPr>
          <p:spPr>
            <a:xfrm>
              <a:off x="1295787" y="106530"/>
              <a:ext cx="1231165" cy="1230579"/>
            </a:xfrm>
            <a:custGeom>
              <a:rect b="b" l="l" r="r" t="t"/>
              <a:pathLst>
                <a:path extrusionOk="0" h="37800" w="37818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3"/>
            <p:cNvSpPr/>
            <p:nvPr/>
          </p:nvSpPr>
          <p:spPr>
            <a:xfrm>
              <a:off x="1239467" y="126551"/>
              <a:ext cx="1267496" cy="1266910"/>
            </a:xfrm>
            <a:custGeom>
              <a:rect b="b" l="l" r="r" t="t"/>
              <a:pathLst>
                <a:path extrusionOk="0" h="38916" w="38934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3"/>
            <p:cNvSpPr/>
            <p:nvPr/>
          </p:nvSpPr>
          <p:spPr>
            <a:xfrm>
              <a:off x="1186142" y="148949"/>
              <a:ext cx="1297805" cy="1299042"/>
            </a:xfrm>
            <a:custGeom>
              <a:rect b="b" l="l" r="r" t="t"/>
              <a:pathLst>
                <a:path extrusionOk="0" h="39903" w="39865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3"/>
            <p:cNvSpPr/>
            <p:nvPr/>
          </p:nvSpPr>
          <p:spPr>
            <a:xfrm>
              <a:off x="1135258" y="174993"/>
              <a:ext cx="1323849" cy="1323882"/>
            </a:xfrm>
            <a:custGeom>
              <a:rect b="b" l="l" r="r" t="t"/>
              <a:pathLst>
                <a:path extrusionOk="0" h="40666" w="40665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3"/>
            <p:cNvSpPr/>
            <p:nvPr/>
          </p:nvSpPr>
          <p:spPr>
            <a:xfrm>
              <a:off x="1086165" y="202893"/>
              <a:ext cx="1345075" cy="1344456"/>
            </a:xfrm>
            <a:custGeom>
              <a:rect b="b" l="l" r="r" t="t"/>
              <a:pathLst>
                <a:path extrusionOk="0" h="41298" w="41317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3"/>
            <p:cNvSpPr/>
            <p:nvPr/>
          </p:nvSpPr>
          <p:spPr>
            <a:xfrm>
              <a:off x="1040132" y="233169"/>
              <a:ext cx="1360799" cy="1360832"/>
            </a:xfrm>
            <a:custGeom>
              <a:rect b="b" l="l" r="r" t="t"/>
              <a:pathLst>
                <a:path extrusionOk="0" h="41801" w="4180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3"/>
            <p:cNvSpPr/>
            <p:nvPr/>
          </p:nvSpPr>
          <p:spPr>
            <a:xfrm>
              <a:off x="995890" y="265268"/>
              <a:ext cx="1372323" cy="1372356"/>
            </a:xfrm>
            <a:custGeom>
              <a:rect b="b" l="l" r="r" t="t"/>
              <a:pathLst>
                <a:path extrusionOk="0" h="42155" w="42154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3"/>
            <p:cNvSpPr/>
            <p:nvPr/>
          </p:nvSpPr>
          <p:spPr>
            <a:xfrm>
              <a:off x="954676" y="299809"/>
              <a:ext cx="1379616" cy="1380234"/>
            </a:xfrm>
            <a:custGeom>
              <a:rect b="b" l="l" r="r" t="t"/>
              <a:pathLst>
                <a:path extrusionOk="0" h="42397" w="42378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43"/>
            <p:cNvSpPr/>
            <p:nvPr/>
          </p:nvSpPr>
          <p:spPr>
            <a:xfrm>
              <a:off x="914698" y="336791"/>
              <a:ext cx="1382025" cy="1382611"/>
            </a:xfrm>
            <a:custGeom>
              <a:rect b="b" l="l" r="r" t="t"/>
              <a:pathLst>
                <a:path extrusionOk="0" h="42470" w="42452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43"/>
            <p:cNvSpPr/>
            <p:nvPr/>
          </p:nvSpPr>
          <p:spPr>
            <a:xfrm>
              <a:off x="877130" y="375564"/>
              <a:ext cx="1381439" cy="1380820"/>
            </a:xfrm>
            <a:custGeom>
              <a:rect b="b" l="l" r="r" t="t"/>
              <a:pathLst>
                <a:path extrusionOk="0" h="42415" w="42434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3"/>
            <p:cNvSpPr/>
            <p:nvPr/>
          </p:nvSpPr>
          <p:spPr>
            <a:xfrm>
              <a:off x="842003" y="416746"/>
              <a:ext cx="1375351" cy="1374765"/>
            </a:xfrm>
            <a:custGeom>
              <a:rect b="b" l="l" r="r" t="t"/>
              <a:pathLst>
                <a:path extrusionOk="0" h="42229" w="42247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43"/>
            <p:cNvSpPr/>
            <p:nvPr/>
          </p:nvSpPr>
          <p:spPr>
            <a:xfrm>
              <a:off x="808666" y="459751"/>
              <a:ext cx="1365682" cy="1365682"/>
            </a:xfrm>
            <a:custGeom>
              <a:rect b="b" l="l" r="r" t="t"/>
              <a:pathLst>
                <a:path extrusionOk="0" h="41950" w="4195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43"/>
            <p:cNvSpPr/>
            <p:nvPr/>
          </p:nvSpPr>
          <p:spPr>
            <a:xfrm>
              <a:off x="777186" y="505198"/>
              <a:ext cx="1351716" cy="1351749"/>
            </a:xfrm>
            <a:custGeom>
              <a:rect b="b" l="l" r="r" t="t"/>
              <a:pathLst>
                <a:path extrusionOk="0" h="41522" w="41521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3"/>
            <p:cNvSpPr/>
            <p:nvPr/>
          </p:nvSpPr>
          <p:spPr>
            <a:xfrm>
              <a:off x="748700" y="553087"/>
              <a:ext cx="1332346" cy="1331727"/>
            </a:xfrm>
            <a:custGeom>
              <a:rect b="b" l="l" r="r" t="t"/>
              <a:pathLst>
                <a:path extrusionOk="0" h="40907" w="40926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43"/>
            <p:cNvSpPr/>
            <p:nvPr/>
          </p:nvSpPr>
          <p:spPr>
            <a:xfrm>
              <a:off x="722656" y="602766"/>
              <a:ext cx="1308711" cy="1308092"/>
            </a:xfrm>
            <a:custGeom>
              <a:rect b="b" l="l" r="r" t="t"/>
              <a:pathLst>
                <a:path extrusionOk="0" h="40181" w="4020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3"/>
            <p:cNvSpPr/>
            <p:nvPr/>
          </p:nvSpPr>
          <p:spPr>
            <a:xfrm>
              <a:off x="699021" y="654854"/>
              <a:ext cx="1279021" cy="1280258"/>
            </a:xfrm>
            <a:custGeom>
              <a:rect b="b" l="l" r="r" t="t"/>
              <a:pathLst>
                <a:path extrusionOk="0" h="39326" w="39288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3"/>
            <p:cNvSpPr/>
            <p:nvPr/>
          </p:nvSpPr>
          <p:spPr>
            <a:xfrm>
              <a:off x="677209" y="710588"/>
              <a:ext cx="1245717" cy="1245099"/>
            </a:xfrm>
            <a:custGeom>
              <a:rect b="b" l="l" r="r" t="t"/>
              <a:pathLst>
                <a:path extrusionOk="0" h="38246" w="38265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3"/>
            <p:cNvSpPr/>
            <p:nvPr/>
          </p:nvSpPr>
          <p:spPr>
            <a:xfrm>
              <a:off x="659630" y="768764"/>
              <a:ext cx="1205707" cy="1205707"/>
            </a:xfrm>
            <a:custGeom>
              <a:rect b="b" l="l" r="r" t="t"/>
              <a:pathLst>
                <a:path extrusionOk="0" h="37036" w="37036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3"/>
            <p:cNvSpPr/>
            <p:nvPr/>
          </p:nvSpPr>
          <p:spPr>
            <a:xfrm>
              <a:off x="644492" y="829967"/>
              <a:ext cx="1158470" cy="1159056"/>
            </a:xfrm>
            <a:custGeom>
              <a:rect b="b" l="l" r="r" t="t"/>
              <a:pathLst>
                <a:path extrusionOk="0" h="35603" w="35585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3"/>
            <p:cNvSpPr/>
            <p:nvPr/>
          </p:nvSpPr>
          <p:spPr>
            <a:xfrm>
              <a:off x="632967" y="895402"/>
              <a:ext cx="1105763" cy="1103907"/>
            </a:xfrm>
            <a:custGeom>
              <a:rect b="b" l="l" r="r" t="t"/>
              <a:pathLst>
                <a:path extrusionOk="0" h="33909" w="33966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3"/>
            <p:cNvSpPr/>
            <p:nvPr/>
          </p:nvSpPr>
          <p:spPr>
            <a:xfrm>
              <a:off x="626293" y="963866"/>
              <a:ext cx="1042769" cy="1042672"/>
            </a:xfrm>
            <a:custGeom>
              <a:rect b="b" l="l" r="r" t="t"/>
              <a:pathLst>
                <a:path extrusionOk="0" h="32028" w="32031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3"/>
            <p:cNvSpPr/>
            <p:nvPr/>
          </p:nvSpPr>
          <p:spPr>
            <a:xfrm>
              <a:off x="624503" y="1038384"/>
              <a:ext cx="970627" cy="970041"/>
            </a:xfrm>
            <a:custGeom>
              <a:rect b="b" l="l" r="r" t="t"/>
              <a:pathLst>
                <a:path extrusionOk="0" h="29797" w="29815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3"/>
            <p:cNvSpPr/>
            <p:nvPr/>
          </p:nvSpPr>
          <p:spPr>
            <a:xfrm>
              <a:off x="628116" y="1118339"/>
              <a:ext cx="886440" cy="886440"/>
            </a:xfrm>
            <a:custGeom>
              <a:rect b="b" l="l" r="r" t="t"/>
              <a:pathLst>
                <a:path extrusionOk="0" h="27229" w="27229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3"/>
            <p:cNvSpPr/>
            <p:nvPr/>
          </p:nvSpPr>
          <p:spPr>
            <a:xfrm>
              <a:off x="639641" y="1207410"/>
              <a:ext cx="786464" cy="785845"/>
            </a:xfrm>
            <a:custGeom>
              <a:rect b="b" l="l" r="r" t="t"/>
              <a:pathLst>
                <a:path extrusionOk="0" h="24139" w="24158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3"/>
            <p:cNvSpPr/>
            <p:nvPr/>
          </p:nvSpPr>
          <p:spPr>
            <a:xfrm>
              <a:off x="663276" y="1306767"/>
              <a:ext cx="662852" cy="662885"/>
            </a:xfrm>
            <a:custGeom>
              <a:rect b="b" l="l" r="r" t="t"/>
              <a:pathLst>
                <a:path extrusionOk="0" h="20362" w="20361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3"/>
            <p:cNvSpPr/>
            <p:nvPr/>
          </p:nvSpPr>
          <p:spPr>
            <a:xfrm>
              <a:off x="706899" y="1427970"/>
              <a:ext cx="498645" cy="498645"/>
            </a:xfrm>
            <a:custGeom>
              <a:rect b="b" l="l" r="r" t="t"/>
              <a:pathLst>
                <a:path extrusionOk="0" h="15317" w="15317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3"/>
            <p:cNvSpPr/>
            <p:nvPr/>
          </p:nvSpPr>
          <p:spPr>
            <a:xfrm>
              <a:off x="811694" y="1609106"/>
              <a:ext cx="211510" cy="211477"/>
            </a:xfrm>
            <a:custGeom>
              <a:rect b="b" l="l" r="r" t="t"/>
              <a:pathLst>
                <a:path extrusionOk="0" h="6496" w="6497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DD2BF"/>
            </a:solidFill>
            <a:ln cap="flat" cmpd="sng" w="9525">
              <a:solidFill>
                <a:srgbClr val="EDD2B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7" name="Google Shape;1027;p43"/>
          <p:cNvSpPr txBox="1"/>
          <p:nvPr>
            <p:ph idx="4" type="subTitle"/>
          </p:nvPr>
        </p:nvSpPr>
        <p:spPr>
          <a:xfrm>
            <a:off x="531013" y="2327575"/>
            <a:ext cx="2455200" cy="65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28" name="Google Shape;1028;p43"/>
          <p:cNvSpPr txBox="1"/>
          <p:nvPr>
            <p:ph idx="5" type="subTitle"/>
          </p:nvPr>
        </p:nvSpPr>
        <p:spPr>
          <a:xfrm>
            <a:off x="3335400" y="2327575"/>
            <a:ext cx="2455200" cy="65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29" name="Google Shape;1029;p43"/>
          <p:cNvSpPr txBox="1"/>
          <p:nvPr>
            <p:ph idx="6" type="subTitle"/>
          </p:nvPr>
        </p:nvSpPr>
        <p:spPr>
          <a:xfrm>
            <a:off x="6157787" y="2327575"/>
            <a:ext cx="2455200" cy="65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15_1_1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44"/>
          <p:cNvSpPr txBox="1"/>
          <p:nvPr>
            <p:ph idx="1" type="subTitle"/>
          </p:nvPr>
        </p:nvSpPr>
        <p:spPr>
          <a:xfrm>
            <a:off x="4002808" y="3084613"/>
            <a:ext cx="3394200" cy="4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32" name="Google Shape;1032;p44"/>
          <p:cNvSpPr txBox="1"/>
          <p:nvPr>
            <p:ph idx="2" type="subTitle"/>
          </p:nvPr>
        </p:nvSpPr>
        <p:spPr>
          <a:xfrm>
            <a:off x="4047208" y="2051604"/>
            <a:ext cx="3349800" cy="4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33" name="Google Shape;1033;p44"/>
          <p:cNvSpPr txBox="1"/>
          <p:nvPr>
            <p:ph idx="3" type="subTitle"/>
          </p:nvPr>
        </p:nvSpPr>
        <p:spPr>
          <a:xfrm>
            <a:off x="4002808" y="4144180"/>
            <a:ext cx="3394200" cy="4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34" name="Google Shape;1034;p44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1035" name="Google Shape;1035;p44"/>
          <p:cNvSpPr txBox="1"/>
          <p:nvPr>
            <p:ph idx="4" type="subTitle"/>
          </p:nvPr>
        </p:nvSpPr>
        <p:spPr>
          <a:xfrm>
            <a:off x="4002808" y="3675875"/>
            <a:ext cx="33942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36" name="Google Shape;1036;p44"/>
          <p:cNvSpPr txBox="1"/>
          <p:nvPr>
            <p:ph idx="5" type="subTitle"/>
          </p:nvPr>
        </p:nvSpPr>
        <p:spPr>
          <a:xfrm>
            <a:off x="4002808" y="2623464"/>
            <a:ext cx="33942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37" name="Google Shape;1037;p44"/>
          <p:cNvSpPr txBox="1"/>
          <p:nvPr>
            <p:ph idx="6" type="subTitle"/>
          </p:nvPr>
        </p:nvSpPr>
        <p:spPr>
          <a:xfrm>
            <a:off x="5391808" y="1583298"/>
            <a:ext cx="20052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38" name="Google Shape;1038;p44"/>
          <p:cNvSpPr/>
          <p:nvPr/>
        </p:nvSpPr>
        <p:spPr>
          <a:xfrm flipH="1" rot="558209">
            <a:off x="-806164" y="-1681105"/>
            <a:ext cx="2057275" cy="4821459"/>
          </a:xfrm>
          <a:custGeom>
            <a:rect b="b" l="l" r="r" t="t"/>
            <a:pathLst>
              <a:path extrusionOk="0" h="125599" w="49036">
                <a:moveTo>
                  <a:pt x="18314" y="0"/>
                </a:moveTo>
                <a:cubicBezTo>
                  <a:pt x="16921" y="0"/>
                  <a:pt x="15545" y="200"/>
                  <a:pt x="14244" y="701"/>
                </a:cubicBezTo>
                <a:cubicBezTo>
                  <a:pt x="10408" y="2202"/>
                  <a:pt x="8140" y="6138"/>
                  <a:pt x="6505" y="9907"/>
                </a:cubicBezTo>
                <a:cubicBezTo>
                  <a:pt x="1402" y="21716"/>
                  <a:pt x="1" y="36093"/>
                  <a:pt x="6972" y="46901"/>
                </a:cubicBezTo>
                <a:cubicBezTo>
                  <a:pt x="9641" y="51037"/>
                  <a:pt x="13510" y="54706"/>
                  <a:pt x="14077" y="59576"/>
                </a:cubicBezTo>
                <a:cubicBezTo>
                  <a:pt x="14644" y="64180"/>
                  <a:pt x="12143" y="68683"/>
                  <a:pt x="12676" y="73253"/>
                </a:cubicBezTo>
                <a:cubicBezTo>
                  <a:pt x="13410" y="79390"/>
                  <a:pt x="19348" y="83593"/>
                  <a:pt x="21382" y="89398"/>
                </a:cubicBezTo>
                <a:cubicBezTo>
                  <a:pt x="22216" y="91699"/>
                  <a:pt x="22383" y="94234"/>
                  <a:pt x="21916" y="96603"/>
                </a:cubicBezTo>
                <a:cubicBezTo>
                  <a:pt x="21182" y="100372"/>
                  <a:pt x="18914" y="103474"/>
                  <a:pt x="17913" y="107110"/>
                </a:cubicBezTo>
                <a:cubicBezTo>
                  <a:pt x="16312" y="112948"/>
                  <a:pt x="18180" y="118418"/>
                  <a:pt x="20749" y="123622"/>
                </a:cubicBezTo>
                <a:cubicBezTo>
                  <a:pt x="21082" y="124289"/>
                  <a:pt x="21483" y="124990"/>
                  <a:pt x="22083" y="125423"/>
                </a:cubicBezTo>
                <a:cubicBezTo>
                  <a:pt x="22221" y="125534"/>
                  <a:pt x="22405" y="125599"/>
                  <a:pt x="22559" y="125599"/>
                </a:cubicBezTo>
                <a:cubicBezTo>
                  <a:pt x="22591" y="125599"/>
                  <a:pt x="22621" y="125596"/>
                  <a:pt x="22650" y="125590"/>
                </a:cubicBezTo>
                <a:cubicBezTo>
                  <a:pt x="23017" y="125557"/>
                  <a:pt x="23217" y="125090"/>
                  <a:pt x="23317" y="124656"/>
                </a:cubicBezTo>
                <a:cubicBezTo>
                  <a:pt x="23484" y="123555"/>
                  <a:pt x="23084" y="122488"/>
                  <a:pt x="22984" y="121387"/>
                </a:cubicBezTo>
                <a:cubicBezTo>
                  <a:pt x="22850" y="120253"/>
                  <a:pt x="22884" y="119119"/>
                  <a:pt x="23050" y="117985"/>
                </a:cubicBezTo>
                <a:cubicBezTo>
                  <a:pt x="23717" y="113782"/>
                  <a:pt x="26653" y="110946"/>
                  <a:pt x="28654" y="107310"/>
                </a:cubicBezTo>
                <a:cubicBezTo>
                  <a:pt x="30989" y="103107"/>
                  <a:pt x="31723" y="98037"/>
                  <a:pt x="30656" y="93367"/>
                </a:cubicBezTo>
                <a:cubicBezTo>
                  <a:pt x="29555" y="88630"/>
                  <a:pt x="26753" y="84194"/>
                  <a:pt x="27220" y="79390"/>
                </a:cubicBezTo>
                <a:cubicBezTo>
                  <a:pt x="27654" y="75087"/>
                  <a:pt x="30589" y="71418"/>
                  <a:pt x="31356" y="67115"/>
                </a:cubicBezTo>
                <a:cubicBezTo>
                  <a:pt x="31890" y="64046"/>
                  <a:pt x="31189" y="60877"/>
                  <a:pt x="31323" y="57708"/>
                </a:cubicBezTo>
                <a:cubicBezTo>
                  <a:pt x="31523" y="51604"/>
                  <a:pt x="34759" y="46033"/>
                  <a:pt x="38561" y="41263"/>
                </a:cubicBezTo>
                <a:cubicBezTo>
                  <a:pt x="41697" y="37360"/>
                  <a:pt x="45366" y="33691"/>
                  <a:pt x="47101" y="29021"/>
                </a:cubicBezTo>
                <a:cubicBezTo>
                  <a:pt x="49036" y="24218"/>
                  <a:pt x="48502" y="18514"/>
                  <a:pt x="45533" y="14311"/>
                </a:cubicBezTo>
                <a:cubicBezTo>
                  <a:pt x="44265" y="12509"/>
                  <a:pt x="42664" y="11008"/>
                  <a:pt x="40996" y="9674"/>
                </a:cubicBezTo>
                <a:cubicBezTo>
                  <a:pt x="35593" y="5304"/>
                  <a:pt x="29255" y="1902"/>
                  <a:pt x="22483" y="501"/>
                </a:cubicBezTo>
                <a:cubicBezTo>
                  <a:pt x="21116" y="200"/>
                  <a:pt x="19706" y="0"/>
                  <a:pt x="1831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44"/>
          <p:cNvSpPr/>
          <p:nvPr/>
        </p:nvSpPr>
        <p:spPr>
          <a:xfrm flipH="1" rot="558274">
            <a:off x="8552548" y="2208897"/>
            <a:ext cx="1354171" cy="3173560"/>
          </a:xfrm>
          <a:custGeom>
            <a:rect b="b" l="l" r="r" t="t"/>
            <a:pathLst>
              <a:path extrusionOk="0" h="125599" w="49036">
                <a:moveTo>
                  <a:pt x="18314" y="0"/>
                </a:moveTo>
                <a:cubicBezTo>
                  <a:pt x="16921" y="0"/>
                  <a:pt x="15545" y="200"/>
                  <a:pt x="14244" y="701"/>
                </a:cubicBezTo>
                <a:cubicBezTo>
                  <a:pt x="10408" y="2202"/>
                  <a:pt x="8140" y="6138"/>
                  <a:pt x="6505" y="9907"/>
                </a:cubicBezTo>
                <a:cubicBezTo>
                  <a:pt x="1402" y="21716"/>
                  <a:pt x="1" y="36093"/>
                  <a:pt x="6972" y="46901"/>
                </a:cubicBezTo>
                <a:cubicBezTo>
                  <a:pt x="9641" y="51037"/>
                  <a:pt x="13510" y="54706"/>
                  <a:pt x="14077" y="59576"/>
                </a:cubicBezTo>
                <a:cubicBezTo>
                  <a:pt x="14644" y="64180"/>
                  <a:pt x="12143" y="68683"/>
                  <a:pt x="12676" y="73253"/>
                </a:cubicBezTo>
                <a:cubicBezTo>
                  <a:pt x="13410" y="79390"/>
                  <a:pt x="19348" y="83593"/>
                  <a:pt x="21382" y="89398"/>
                </a:cubicBezTo>
                <a:cubicBezTo>
                  <a:pt x="22216" y="91699"/>
                  <a:pt x="22383" y="94234"/>
                  <a:pt x="21916" y="96603"/>
                </a:cubicBezTo>
                <a:cubicBezTo>
                  <a:pt x="21182" y="100372"/>
                  <a:pt x="18914" y="103474"/>
                  <a:pt x="17913" y="107110"/>
                </a:cubicBezTo>
                <a:cubicBezTo>
                  <a:pt x="16312" y="112948"/>
                  <a:pt x="18180" y="118418"/>
                  <a:pt x="20749" y="123622"/>
                </a:cubicBezTo>
                <a:cubicBezTo>
                  <a:pt x="21082" y="124289"/>
                  <a:pt x="21483" y="124990"/>
                  <a:pt x="22083" y="125423"/>
                </a:cubicBezTo>
                <a:cubicBezTo>
                  <a:pt x="22221" y="125534"/>
                  <a:pt x="22405" y="125599"/>
                  <a:pt x="22559" y="125599"/>
                </a:cubicBezTo>
                <a:cubicBezTo>
                  <a:pt x="22591" y="125599"/>
                  <a:pt x="22621" y="125596"/>
                  <a:pt x="22650" y="125590"/>
                </a:cubicBezTo>
                <a:cubicBezTo>
                  <a:pt x="23017" y="125557"/>
                  <a:pt x="23217" y="125090"/>
                  <a:pt x="23317" y="124656"/>
                </a:cubicBezTo>
                <a:cubicBezTo>
                  <a:pt x="23484" y="123555"/>
                  <a:pt x="23084" y="122488"/>
                  <a:pt x="22984" y="121387"/>
                </a:cubicBezTo>
                <a:cubicBezTo>
                  <a:pt x="22850" y="120253"/>
                  <a:pt x="22884" y="119119"/>
                  <a:pt x="23050" y="117985"/>
                </a:cubicBezTo>
                <a:cubicBezTo>
                  <a:pt x="23717" y="113782"/>
                  <a:pt x="26653" y="110946"/>
                  <a:pt x="28654" y="107310"/>
                </a:cubicBezTo>
                <a:cubicBezTo>
                  <a:pt x="30989" y="103107"/>
                  <a:pt x="31723" y="98037"/>
                  <a:pt x="30656" y="93367"/>
                </a:cubicBezTo>
                <a:cubicBezTo>
                  <a:pt x="29555" y="88630"/>
                  <a:pt x="26753" y="84194"/>
                  <a:pt x="27220" y="79390"/>
                </a:cubicBezTo>
                <a:cubicBezTo>
                  <a:pt x="27654" y="75087"/>
                  <a:pt x="30589" y="71418"/>
                  <a:pt x="31356" y="67115"/>
                </a:cubicBezTo>
                <a:cubicBezTo>
                  <a:pt x="31890" y="64046"/>
                  <a:pt x="31189" y="60877"/>
                  <a:pt x="31323" y="57708"/>
                </a:cubicBezTo>
                <a:cubicBezTo>
                  <a:pt x="31523" y="51604"/>
                  <a:pt x="34759" y="46033"/>
                  <a:pt x="38561" y="41263"/>
                </a:cubicBezTo>
                <a:cubicBezTo>
                  <a:pt x="41697" y="37360"/>
                  <a:pt x="45366" y="33691"/>
                  <a:pt x="47101" y="29021"/>
                </a:cubicBezTo>
                <a:cubicBezTo>
                  <a:pt x="49036" y="24218"/>
                  <a:pt x="48502" y="18514"/>
                  <a:pt x="45533" y="14311"/>
                </a:cubicBezTo>
                <a:cubicBezTo>
                  <a:pt x="44265" y="12509"/>
                  <a:pt x="42664" y="11008"/>
                  <a:pt x="40996" y="9674"/>
                </a:cubicBezTo>
                <a:cubicBezTo>
                  <a:pt x="35593" y="5304"/>
                  <a:pt x="29255" y="1902"/>
                  <a:pt x="22483" y="501"/>
                </a:cubicBezTo>
                <a:cubicBezTo>
                  <a:pt x="21116" y="200"/>
                  <a:pt x="19706" y="0"/>
                  <a:pt x="1831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44"/>
          <p:cNvSpPr/>
          <p:nvPr/>
        </p:nvSpPr>
        <p:spPr>
          <a:xfrm flipH="1">
            <a:off x="7994123" y="1646822"/>
            <a:ext cx="659802" cy="167000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44"/>
          <p:cNvSpPr/>
          <p:nvPr/>
        </p:nvSpPr>
        <p:spPr>
          <a:xfrm>
            <a:off x="5575075" y="15731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5">
  <p:cSld name="CUSTOM_15_1_1_1">
    <p:spTree>
      <p:nvGrpSpPr>
        <p:cNvPr id="1042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p45"/>
          <p:cNvSpPr txBox="1"/>
          <p:nvPr>
            <p:ph idx="1" type="subTitle"/>
          </p:nvPr>
        </p:nvSpPr>
        <p:spPr>
          <a:xfrm>
            <a:off x="5036510" y="2826050"/>
            <a:ext cx="3394200" cy="4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44" name="Google Shape;1044;p45"/>
          <p:cNvSpPr txBox="1"/>
          <p:nvPr>
            <p:ph idx="2" type="subTitle"/>
          </p:nvPr>
        </p:nvSpPr>
        <p:spPr>
          <a:xfrm>
            <a:off x="5036471" y="1776713"/>
            <a:ext cx="3394200" cy="4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45" name="Google Shape;1045;p45"/>
          <p:cNvSpPr txBox="1"/>
          <p:nvPr>
            <p:ph idx="3" type="subTitle"/>
          </p:nvPr>
        </p:nvSpPr>
        <p:spPr>
          <a:xfrm>
            <a:off x="5036586" y="3875413"/>
            <a:ext cx="3394200" cy="4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46" name="Google Shape;1046;p45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1047" name="Google Shape;1047;p45"/>
          <p:cNvSpPr txBox="1"/>
          <p:nvPr>
            <p:ph idx="4" type="subTitle"/>
          </p:nvPr>
        </p:nvSpPr>
        <p:spPr>
          <a:xfrm>
            <a:off x="5036459" y="3493513"/>
            <a:ext cx="33942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48" name="Google Shape;1048;p45"/>
          <p:cNvSpPr txBox="1"/>
          <p:nvPr>
            <p:ph idx="5" type="subTitle"/>
          </p:nvPr>
        </p:nvSpPr>
        <p:spPr>
          <a:xfrm>
            <a:off x="5036495" y="2447225"/>
            <a:ext cx="33942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49" name="Google Shape;1049;p45"/>
          <p:cNvSpPr txBox="1"/>
          <p:nvPr>
            <p:ph idx="6" type="subTitle"/>
          </p:nvPr>
        </p:nvSpPr>
        <p:spPr>
          <a:xfrm>
            <a:off x="5036483" y="1394813"/>
            <a:ext cx="33942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50" name="Google Shape;1050;p45"/>
          <p:cNvSpPr/>
          <p:nvPr/>
        </p:nvSpPr>
        <p:spPr>
          <a:xfrm rot="10800000">
            <a:off x="5266424" y="3582868"/>
            <a:ext cx="4415876" cy="1682282"/>
          </a:xfrm>
          <a:custGeom>
            <a:rect b="b" l="l" r="r" t="t"/>
            <a:pathLst>
              <a:path extrusionOk="0" h="65325" w="109358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12_1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2" name="Google Shape;1052;p46"/>
          <p:cNvGrpSpPr/>
          <p:nvPr/>
        </p:nvGrpSpPr>
        <p:grpSpPr>
          <a:xfrm rot="10800000">
            <a:off x="6996270" y="1345852"/>
            <a:ext cx="1643724" cy="1643724"/>
            <a:chOff x="624503" y="61115"/>
            <a:chExt cx="1947310" cy="1947310"/>
          </a:xfrm>
        </p:grpSpPr>
        <p:sp>
          <p:nvSpPr>
            <p:cNvPr id="1053" name="Google Shape;1053;p46"/>
            <p:cNvSpPr/>
            <p:nvPr/>
          </p:nvSpPr>
          <p:spPr>
            <a:xfrm>
              <a:off x="2048296" y="171379"/>
              <a:ext cx="413839" cy="413221"/>
            </a:xfrm>
            <a:custGeom>
              <a:rect b="b" l="l" r="r" t="t"/>
              <a:pathLst>
                <a:path extrusionOk="0" h="12693" w="12712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6"/>
            <p:cNvSpPr/>
            <p:nvPr/>
          </p:nvSpPr>
          <p:spPr>
            <a:xfrm>
              <a:off x="1913778" y="112617"/>
              <a:ext cx="605914" cy="605881"/>
            </a:xfrm>
            <a:custGeom>
              <a:rect b="b" l="l" r="r" t="t"/>
              <a:pathLst>
                <a:path extrusionOk="0" h="18611" w="18612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6"/>
            <p:cNvSpPr/>
            <p:nvPr/>
          </p:nvSpPr>
          <p:spPr>
            <a:xfrm>
              <a:off x="1807747" y="84132"/>
              <a:ext cx="742254" cy="742221"/>
            </a:xfrm>
            <a:custGeom>
              <a:rect b="b" l="l" r="r" t="t"/>
              <a:pathLst>
                <a:path extrusionOk="0" h="22799" w="2280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6"/>
            <p:cNvSpPr/>
            <p:nvPr/>
          </p:nvSpPr>
          <p:spPr>
            <a:xfrm>
              <a:off x="1715063" y="68375"/>
              <a:ext cx="850076" cy="849458"/>
            </a:xfrm>
            <a:custGeom>
              <a:rect b="b" l="l" r="r" t="t"/>
              <a:pathLst>
                <a:path extrusionOk="0" h="26093" w="26112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6"/>
            <p:cNvSpPr/>
            <p:nvPr/>
          </p:nvSpPr>
          <p:spPr>
            <a:xfrm>
              <a:off x="1632047" y="61115"/>
              <a:ext cx="939147" cy="939114"/>
            </a:xfrm>
            <a:custGeom>
              <a:rect b="b" l="l" r="r" t="t"/>
              <a:pathLst>
                <a:path extrusionOk="0" h="28847" w="28848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6"/>
            <p:cNvSpPr/>
            <p:nvPr/>
          </p:nvSpPr>
          <p:spPr>
            <a:xfrm>
              <a:off x="1555706" y="62320"/>
              <a:ext cx="1016107" cy="1016074"/>
            </a:xfrm>
            <a:custGeom>
              <a:rect b="b" l="l" r="r" t="t"/>
              <a:pathLst>
                <a:path extrusionOk="0" h="31211" w="31212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46"/>
            <p:cNvSpPr/>
            <p:nvPr/>
          </p:nvSpPr>
          <p:spPr>
            <a:xfrm>
              <a:off x="1484215" y="66552"/>
              <a:ext cx="1082128" cy="1081510"/>
            </a:xfrm>
            <a:custGeom>
              <a:rect b="b" l="l" r="r" t="t"/>
              <a:pathLst>
                <a:path extrusionOk="0" h="33221" w="3324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46"/>
            <p:cNvSpPr/>
            <p:nvPr/>
          </p:nvSpPr>
          <p:spPr>
            <a:xfrm>
              <a:off x="1417575" y="76254"/>
              <a:ext cx="1139685" cy="1139067"/>
            </a:xfrm>
            <a:custGeom>
              <a:rect b="b" l="l" r="r" t="t"/>
              <a:pathLst>
                <a:path extrusionOk="0" h="34989" w="35008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6"/>
            <p:cNvSpPr/>
            <p:nvPr/>
          </p:nvSpPr>
          <p:spPr>
            <a:xfrm>
              <a:off x="1355786" y="90187"/>
              <a:ext cx="1188160" cy="1188160"/>
            </a:xfrm>
            <a:custGeom>
              <a:rect b="b" l="l" r="r" t="t"/>
              <a:pathLst>
                <a:path extrusionOk="0" h="36497" w="36497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46"/>
            <p:cNvSpPr/>
            <p:nvPr/>
          </p:nvSpPr>
          <p:spPr>
            <a:xfrm>
              <a:off x="1295787" y="106530"/>
              <a:ext cx="1231165" cy="1230579"/>
            </a:xfrm>
            <a:custGeom>
              <a:rect b="b" l="l" r="r" t="t"/>
              <a:pathLst>
                <a:path extrusionOk="0" h="37800" w="37818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6"/>
            <p:cNvSpPr/>
            <p:nvPr/>
          </p:nvSpPr>
          <p:spPr>
            <a:xfrm>
              <a:off x="1239467" y="126551"/>
              <a:ext cx="1267496" cy="1266910"/>
            </a:xfrm>
            <a:custGeom>
              <a:rect b="b" l="l" r="r" t="t"/>
              <a:pathLst>
                <a:path extrusionOk="0" h="38916" w="38934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46"/>
            <p:cNvSpPr/>
            <p:nvPr/>
          </p:nvSpPr>
          <p:spPr>
            <a:xfrm>
              <a:off x="1186142" y="148949"/>
              <a:ext cx="1297805" cy="1299042"/>
            </a:xfrm>
            <a:custGeom>
              <a:rect b="b" l="l" r="r" t="t"/>
              <a:pathLst>
                <a:path extrusionOk="0" h="39903" w="39865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6"/>
            <p:cNvSpPr/>
            <p:nvPr/>
          </p:nvSpPr>
          <p:spPr>
            <a:xfrm>
              <a:off x="1135258" y="174993"/>
              <a:ext cx="1323849" cy="1323882"/>
            </a:xfrm>
            <a:custGeom>
              <a:rect b="b" l="l" r="r" t="t"/>
              <a:pathLst>
                <a:path extrusionOk="0" h="40666" w="40665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6"/>
            <p:cNvSpPr/>
            <p:nvPr/>
          </p:nvSpPr>
          <p:spPr>
            <a:xfrm>
              <a:off x="1086165" y="202893"/>
              <a:ext cx="1345075" cy="1344456"/>
            </a:xfrm>
            <a:custGeom>
              <a:rect b="b" l="l" r="r" t="t"/>
              <a:pathLst>
                <a:path extrusionOk="0" h="41298" w="41317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46"/>
            <p:cNvSpPr/>
            <p:nvPr/>
          </p:nvSpPr>
          <p:spPr>
            <a:xfrm>
              <a:off x="1040132" y="233169"/>
              <a:ext cx="1360799" cy="1360832"/>
            </a:xfrm>
            <a:custGeom>
              <a:rect b="b" l="l" r="r" t="t"/>
              <a:pathLst>
                <a:path extrusionOk="0" h="41801" w="4180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6"/>
            <p:cNvSpPr/>
            <p:nvPr/>
          </p:nvSpPr>
          <p:spPr>
            <a:xfrm>
              <a:off x="995890" y="265268"/>
              <a:ext cx="1372323" cy="1372356"/>
            </a:xfrm>
            <a:custGeom>
              <a:rect b="b" l="l" r="r" t="t"/>
              <a:pathLst>
                <a:path extrusionOk="0" h="42155" w="42154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6"/>
            <p:cNvSpPr/>
            <p:nvPr/>
          </p:nvSpPr>
          <p:spPr>
            <a:xfrm>
              <a:off x="954676" y="299809"/>
              <a:ext cx="1379616" cy="1380234"/>
            </a:xfrm>
            <a:custGeom>
              <a:rect b="b" l="l" r="r" t="t"/>
              <a:pathLst>
                <a:path extrusionOk="0" h="42397" w="42378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6"/>
            <p:cNvSpPr/>
            <p:nvPr/>
          </p:nvSpPr>
          <p:spPr>
            <a:xfrm>
              <a:off x="914698" y="336791"/>
              <a:ext cx="1382025" cy="1382611"/>
            </a:xfrm>
            <a:custGeom>
              <a:rect b="b" l="l" r="r" t="t"/>
              <a:pathLst>
                <a:path extrusionOk="0" h="42470" w="42452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6"/>
            <p:cNvSpPr/>
            <p:nvPr/>
          </p:nvSpPr>
          <p:spPr>
            <a:xfrm>
              <a:off x="877130" y="375564"/>
              <a:ext cx="1381439" cy="1380820"/>
            </a:xfrm>
            <a:custGeom>
              <a:rect b="b" l="l" r="r" t="t"/>
              <a:pathLst>
                <a:path extrusionOk="0" h="42415" w="42434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6"/>
            <p:cNvSpPr/>
            <p:nvPr/>
          </p:nvSpPr>
          <p:spPr>
            <a:xfrm>
              <a:off x="842003" y="416746"/>
              <a:ext cx="1375351" cy="1374765"/>
            </a:xfrm>
            <a:custGeom>
              <a:rect b="b" l="l" r="r" t="t"/>
              <a:pathLst>
                <a:path extrusionOk="0" h="42229" w="42247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6"/>
            <p:cNvSpPr/>
            <p:nvPr/>
          </p:nvSpPr>
          <p:spPr>
            <a:xfrm>
              <a:off x="808666" y="459751"/>
              <a:ext cx="1365682" cy="1365682"/>
            </a:xfrm>
            <a:custGeom>
              <a:rect b="b" l="l" r="r" t="t"/>
              <a:pathLst>
                <a:path extrusionOk="0" h="41950" w="4195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6"/>
            <p:cNvSpPr/>
            <p:nvPr/>
          </p:nvSpPr>
          <p:spPr>
            <a:xfrm>
              <a:off x="777186" y="505198"/>
              <a:ext cx="1351716" cy="1351749"/>
            </a:xfrm>
            <a:custGeom>
              <a:rect b="b" l="l" r="r" t="t"/>
              <a:pathLst>
                <a:path extrusionOk="0" h="41522" w="41521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6"/>
            <p:cNvSpPr/>
            <p:nvPr/>
          </p:nvSpPr>
          <p:spPr>
            <a:xfrm>
              <a:off x="748700" y="553087"/>
              <a:ext cx="1332346" cy="1331727"/>
            </a:xfrm>
            <a:custGeom>
              <a:rect b="b" l="l" r="r" t="t"/>
              <a:pathLst>
                <a:path extrusionOk="0" h="40907" w="40926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6"/>
            <p:cNvSpPr/>
            <p:nvPr/>
          </p:nvSpPr>
          <p:spPr>
            <a:xfrm>
              <a:off x="722656" y="602766"/>
              <a:ext cx="1308711" cy="1308092"/>
            </a:xfrm>
            <a:custGeom>
              <a:rect b="b" l="l" r="r" t="t"/>
              <a:pathLst>
                <a:path extrusionOk="0" h="40181" w="4020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6"/>
            <p:cNvSpPr/>
            <p:nvPr/>
          </p:nvSpPr>
          <p:spPr>
            <a:xfrm>
              <a:off x="699021" y="654854"/>
              <a:ext cx="1279021" cy="1280258"/>
            </a:xfrm>
            <a:custGeom>
              <a:rect b="b" l="l" r="r" t="t"/>
              <a:pathLst>
                <a:path extrusionOk="0" h="39326" w="39288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6"/>
            <p:cNvSpPr/>
            <p:nvPr/>
          </p:nvSpPr>
          <p:spPr>
            <a:xfrm>
              <a:off x="677209" y="710588"/>
              <a:ext cx="1245717" cy="1245099"/>
            </a:xfrm>
            <a:custGeom>
              <a:rect b="b" l="l" r="r" t="t"/>
              <a:pathLst>
                <a:path extrusionOk="0" h="38246" w="38265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6"/>
            <p:cNvSpPr/>
            <p:nvPr/>
          </p:nvSpPr>
          <p:spPr>
            <a:xfrm>
              <a:off x="659630" y="768764"/>
              <a:ext cx="1205707" cy="1205707"/>
            </a:xfrm>
            <a:custGeom>
              <a:rect b="b" l="l" r="r" t="t"/>
              <a:pathLst>
                <a:path extrusionOk="0" h="37036" w="37036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6"/>
            <p:cNvSpPr/>
            <p:nvPr/>
          </p:nvSpPr>
          <p:spPr>
            <a:xfrm>
              <a:off x="644492" y="829967"/>
              <a:ext cx="1158470" cy="1159056"/>
            </a:xfrm>
            <a:custGeom>
              <a:rect b="b" l="l" r="r" t="t"/>
              <a:pathLst>
                <a:path extrusionOk="0" h="35603" w="35585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6"/>
            <p:cNvSpPr/>
            <p:nvPr/>
          </p:nvSpPr>
          <p:spPr>
            <a:xfrm>
              <a:off x="632967" y="895402"/>
              <a:ext cx="1105763" cy="1103907"/>
            </a:xfrm>
            <a:custGeom>
              <a:rect b="b" l="l" r="r" t="t"/>
              <a:pathLst>
                <a:path extrusionOk="0" h="33909" w="33966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6"/>
            <p:cNvSpPr/>
            <p:nvPr/>
          </p:nvSpPr>
          <p:spPr>
            <a:xfrm>
              <a:off x="626293" y="963866"/>
              <a:ext cx="1042769" cy="1042672"/>
            </a:xfrm>
            <a:custGeom>
              <a:rect b="b" l="l" r="r" t="t"/>
              <a:pathLst>
                <a:path extrusionOk="0" h="32028" w="32031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6"/>
            <p:cNvSpPr/>
            <p:nvPr/>
          </p:nvSpPr>
          <p:spPr>
            <a:xfrm>
              <a:off x="624503" y="1038384"/>
              <a:ext cx="970627" cy="970041"/>
            </a:xfrm>
            <a:custGeom>
              <a:rect b="b" l="l" r="r" t="t"/>
              <a:pathLst>
                <a:path extrusionOk="0" h="29797" w="29815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6"/>
            <p:cNvSpPr/>
            <p:nvPr/>
          </p:nvSpPr>
          <p:spPr>
            <a:xfrm>
              <a:off x="628116" y="1118339"/>
              <a:ext cx="886440" cy="886440"/>
            </a:xfrm>
            <a:custGeom>
              <a:rect b="b" l="l" r="r" t="t"/>
              <a:pathLst>
                <a:path extrusionOk="0" h="27229" w="27229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6"/>
            <p:cNvSpPr/>
            <p:nvPr/>
          </p:nvSpPr>
          <p:spPr>
            <a:xfrm>
              <a:off x="639641" y="1207410"/>
              <a:ext cx="786464" cy="785845"/>
            </a:xfrm>
            <a:custGeom>
              <a:rect b="b" l="l" r="r" t="t"/>
              <a:pathLst>
                <a:path extrusionOk="0" h="24139" w="24158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6"/>
            <p:cNvSpPr/>
            <p:nvPr/>
          </p:nvSpPr>
          <p:spPr>
            <a:xfrm>
              <a:off x="663276" y="1306767"/>
              <a:ext cx="662852" cy="662885"/>
            </a:xfrm>
            <a:custGeom>
              <a:rect b="b" l="l" r="r" t="t"/>
              <a:pathLst>
                <a:path extrusionOk="0" h="20362" w="20361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6"/>
            <p:cNvSpPr/>
            <p:nvPr/>
          </p:nvSpPr>
          <p:spPr>
            <a:xfrm>
              <a:off x="706899" y="1427970"/>
              <a:ext cx="498645" cy="498645"/>
            </a:xfrm>
            <a:custGeom>
              <a:rect b="b" l="l" r="r" t="t"/>
              <a:pathLst>
                <a:path extrusionOk="0" h="15317" w="15317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6"/>
            <p:cNvSpPr/>
            <p:nvPr/>
          </p:nvSpPr>
          <p:spPr>
            <a:xfrm>
              <a:off x="811694" y="1609106"/>
              <a:ext cx="211510" cy="211477"/>
            </a:xfrm>
            <a:custGeom>
              <a:rect b="b" l="l" r="r" t="t"/>
              <a:pathLst>
                <a:path extrusionOk="0" h="6496" w="6497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9" name="Google Shape;1089;p46"/>
          <p:cNvSpPr/>
          <p:nvPr/>
        </p:nvSpPr>
        <p:spPr>
          <a:xfrm>
            <a:off x="-208700" y="4547306"/>
            <a:ext cx="9561417" cy="1192382"/>
          </a:xfrm>
          <a:custGeom>
            <a:rect b="b" l="l" r="r" t="t"/>
            <a:pathLst>
              <a:path extrusionOk="0" h="54335" w="164916">
                <a:moveTo>
                  <a:pt x="37882" y="1"/>
                </a:moveTo>
                <a:cubicBezTo>
                  <a:pt x="35111" y="1"/>
                  <a:pt x="32343" y="342"/>
                  <a:pt x="29655" y="963"/>
                </a:cubicBezTo>
                <a:cubicBezTo>
                  <a:pt x="25219" y="1997"/>
                  <a:pt x="20816" y="3498"/>
                  <a:pt x="16913" y="5900"/>
                </a:cubicBezTo>
                <a:cubicBezTo>
                  <a:pt x="16513" y="6134"/>
                  <a:pt x="16079" y="6434"/>
                  <a:pt x="15679" y="6667"/>
                </a:cubicBezTo>
                <a:cubicBezTo>
                  <a:pt x="12376" y="8802"/>
                  <a:pt x="9508" y="11471"/>
                  <a:pt x="6505" y="13939"/>
                </a:cubicBezTo>
                <a:cubicBezTo>
                  <a:pt x="1" y="19276"/>
                  <a:pt x="4771" y="48697"/>
                  <a:pt x="6105" y="48797"/>
                </a:cubicBezTo>
                <a:cubicBezTo>
                  <a:pt x="8868" y="48982"/>
                  <a:pt x="11654" y="49062"/>
                  <a:pt x="14458" y="49062"/>
                </a:cubicBezTo>
                <a:cubicBezTo>
                  <a:pt x="33634" y="49062"/>
                  <a:pt x="53616" y="45301"/>
                  <a:pt x="72686" y="45301"/>
                </a:cubicBezTo>
                <a:cubicBezTo>
                  <a:pt x="74047" y="45301"/>
                  <a:pt x="75404" y="45321"/>
                  <a:pt x="76756" y="45362"/>
                </a:cubicBezTo>
                <a:cubicBezTo>
                  <a:pt x="80492" y="45462"/>
                  <a:pt x="80959" y="54201"/>
                  <a:pt x="84728" y="54335"/>
                </a:cubicBezTo>
                <a:lnTo>
                  <a:pt x="106777" y="45929"/>
                </a:lnTo>
                <a:cubicBezTo>
                  <a:pt x="106777" y="45929"/>
                  <a:pt x="144304" y="52200"/>
                  <a:pt x="159648" y="52667"/>
                </a:cubicBezTo>
                <a:cubicBezTo>
                  <a:pt x="159663" y="52667"/>
                  <a:pt x="159679" y="52668"/>
                  <a:pt x="159694" y="52668"/>
                </a:cubicBezTo>
                <a:cubicBezTo>
                  <a:pt x="164190" y="52668"/>
                  <a:pt x="164915" y="28148"/>
                  <a:pt x="163951" y="27649"/>
                </a:cubicBezTo>
                <a:cubicBezTo>
                  <a:pt x="154077" y="22746"/>
                  <a:pt x="143770" y="18643"/>
                  <a:pt x="133162" y="15440"/>
                </a:cubicBezTo>
                <a:cubicBezTo>
                  <a:pt x="129579" y="14340"/>
                  <a:pt x="125839" y="13337"/>
                  <a:pt x="122122" y="13337"/>
                </a:cubicBezTo>
                <a:cubicBezTo>
                  <a:pt x="120995" y="13337"/>
                  <a:pt x="119870" y="13429"/>
                  <a:pt x="118752" y="13639"/>
                </a:cubicBezTo>
                <a:cubicBezTo>
                  <a:pt x="115450" y="14273"/>
                  <a:pt x="112414" y="15907"/>
                  <a:pt x="109412" y="17475"/>
                </a:cubicBezTo>
                <a:cubicBezTo>
                  <a:pt x="105443" y="19610"/>
                  <a:pt x="101540" y="21678"/>
                  <a:pt x="97570" y="23813"/>
                </a:cubicBezTo>
                <a:cubicBezTo>
                  <a:pt x="95436" y="24947"/>
                  <a:pt x="93201" y="26115"/>
                  <a:pt x="90766" y="26115"/>
                </a:cubicBezTo>
                <a:cubicBezTo>
                  <a:pt x="89398" y="26115"/>
                  <a:pt x="88030" y="25748"/>
                  <a:pt x="86729" y="25281"/>
                </a:cubicBezTo>
                <a:cubicBezTo>
                  <a:pt x="71285" y="19810"/>
                  <a:pt x="60677" y="4266"/>
                  <a:pt x="44699" y="730"/>
                </a:cubicBezTo>
                <a:cubicBezTo>
                  <a:pt x="42453" y="232"/>
                  <a:pt x="40167" y="1"/>
                  <a:pt x="378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46"/>
          <p:cNvSpPr/>
          <p:nvPr/>
        </p:nvSpPr>
        <p:spPr>
          <a:xfrm>
            <a:off x="-2036628" y="-285575"/>
            <a:ext cx="7249889" cy="2126655"/>
          </a:xfrm>
          <a:custGeom>
            <a:rect b="b" l="l" r="r" t="t"/>
            <a:pathLst>
              <a:path extrusionOk="0" h="65325" w="109358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1" name="Google Shape;1091;p46"/>
          <p:cNvSpPr/>
          <p:nvPr/>
        </p:nvSpPr>
        <p:spPr>
          <a:xfrm flipH="1">
            <a:off x="1407084" y="2015801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2" name="Google Shape;1092;p46"/>
          <p:cNvSpPr/>
          <p:nvPr/>
        </p:nvSpPr>
        <p:spPr>
          <a:xfrm flipH="1">
            <a:off x="-726130" y="2868500"/>
            <a:ext cx="2034905" cy="307210"/>
          </a:xfrm>
          <a:custGeom>
            <a:rect b="b" l="l" r="r" t="t"/>
            <a:pathLst>
              <a:path extrusionOk="0" h="12400" w="64708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3" name="Google Shape;1093;p46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1094" name="Google Shape;1094;p46"/>
          <p:cNvSpPr txBox="1"/>
          <p:nvPr>
            <p:ph idx="1" type="subTitle"/>
          </p:nvPr>
        </p:nvSpPr>
        <p:spPr>
          <a:xfrm flipH="1">
            <a:off x="3750163" y="3345675"/>
            <a:ext cx="1643700" cy="9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5" name="Google Shape;1095;p46"/>
          <p:cNvSpPr txBox="1"/>
          <p:nvPr>
            <p:ph idx="2" type="subTitle"/>
          </p:nvPr>
        </p:nvSpPr>
        <p:spPr>
          <a:xfrm>
            <a:off x="1641821" y="2913825"/>
            <a:ext cx="12468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6" name="Google Shape;1096;p46"/>
          <p:cNvSpPr txBox="1"/>
          <p:nvPr>
            <p:ph idx="3" type="subTitle"/>
          </p:nvPr>
        </p:nvSpPr>
        <p:spPr>
          <a:xfrm>
            <a:off x="3930625" y="2913825"/>
            <a:ext cx="12828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7" name="Google Shape;1097;p46"/>
          <p:cNvSpPr txBox="1"/>
          <p:nvPr>
            <p:ph idx="4" type="subTitle"/>
          </p:nvPr>
        </p:nvSpPr>
        <p:spPr>
          <a:xfrm>
            <a:off x="6255471" y="2913825"/>
            <a:ext cx="12468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8" name="Google Shape;1098;p46"/>
          <p:cNvSpPr txBox="1"/>
          <p:nvPr>
            <p:ph idx="5" type="subTitle"/>
          </p:nvPr>
        </p:nvSpPr>
        <p:spPr>
          <a:xfrm flipH="1">
            <a:off x="6057013" y="3345675"/>
            <a:ext cx="1643700" cy="9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9" name="Google Shape;1099;p46"/>
          <p:cNvSpPr txBox="1"/>
          <p:nvPr>
            <p:ph idx="6" type="subTitle"/>
          </p:nvPr>
        </p:nvSpPr>
        <p:spPr>
          <a:xfrm flipH="1">
            <a:off x="1443313" y="3345675"/>
            <a:ext cx="1643700" cy="9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4"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47"/>
          <p:cNvSpPr/>
          <p:nvPr/>
        </p:nvSpPr>
        <p:spPr>
          <a:xfrm flipH="1" rot="10800000">
            <a:off x="-1606934" y="-696988"/>
            <a:ext cx="13272268" cy="2257201"/>
          </a:xfrm>
          <a:custGeom>
            <a:rect b="b" l="l" r="r" t="t"/>
            <a:pathLst>
              <a:path extrusionOk="0" h="69335" w="203789">
                <a:moveTo>
                  <a:pt x="172317" y="1"/>
                </a:moveTo>
                <a:cubicBezTo>
                  <a:pt x="159938" y="1"/>
                  <a:pt x="151290" y="8761"/>
                  <a:pt x="153912" y="26325"/>
                </a:cubicBezTo>
                <a:cubicBezTo>
                  <a:pt x="155535" y="37128"/>
                  <a:pt x="149594" y="41109"/>
                  <a:pt x="141160" y="41109"/>
                </a:cubicBezTo>
                <a:cubicBezTo>
                  <a:pt x="133061" y="41109"/>
                  <a:pt x="122662" y="37438"/>
                  <a:pt x="114457" y="32615"/>
                </a:cubicBezTo>
                <a:cubicBezTo>
                  <a:pt x="108557" y="29147"/>
                  <a:pt x="102960" y="27661"/>
                  <a:pt x="97863" y="27661"/>
                </a:cubicBezTo>
                <a:cubicBezTo>
                  <a:pt x="88491" y="27661"/>
                  <a:pt x="80813" y="32688"/>
                  <a:pt x="76063" y="39668"/>
                </a:cubicBezTo>
                <a:cubicBezTo>
                  <a:pt x="72714" y="44612"/>
                  <a:pt x="66870" y="47709"/>
                  <a:pt x="60247" y="47709"/>
                </a:cubicBezTo>
                <a:cubicBezTo>
                  <a:pt x="52407" y="47709"/>
                  <a:pt x="43474" y="43369"/>
                  <a:pt x="36292" y="32615"/>
                </a:cubicBezTo>
                <a:cubicBezTo>
                  <a:pt x="30414" y="23820"/>
                  <a:pt x="22624" y="21370"/>
                  <a:pt x="15768" y="21370"/>
                </a:cubicBezTo>
                <a:cubicBezTo>
                  <a:pt x="7145" y="21370"/>
                  <a:pt x="1" y="25245"/>
                  <a:pt x="1" y="25245"/>
                </a:cubicBezTo>
                <a:lnTo>
                  <a:pt x="1" y="69334"/>
                </a:lnTo>
                <a:lnTo>
                  <a:pt x="203789" y="69334"/>
                </a:lnTo>
                <a:lnTo>
                  <a:pt x="203789" y="14209"/>
                </a:lnTo>
                <a:cubicBezTo>
                  <a:pt x="203789" y="14209"/>
                  <a:pt x="196810" y="5480"/>
                  <a:pt x="180414" y="1126"/>
                </a:cubicBezTo>
                <a:cubicBezTo>
                  <a:pt x="177599" y="376"/>
                  <a:pt x="174878" y="1"/>
                  <a:pt x="1723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" name="Google Shape;1102;p47"/>
          <p:cNvSpPr/>
          <p:nvPr/>
        </p:nvSpPr>
        <p:spPr>
          <a:xfrm>
            <a:off x="-1880234" y="4109913"/>
            <a:ext cx="9561417" cy="2067175"/>
          </a:xfrm>
          <a:custGeom>
            <a:rect b="b" l="l" r="r" t="t"/>
            <a:pathLst>
              <a:path extrusionOk="0" h="54335" w="164916">
                <a:moveTo>
                  <a:pt x="37882" y="1"/>
                </a:moveTo>
                <a:cubicBezTo>
                  <a:pt x="35111" y="1"/>
                  <a:pt x="32343" y="342"/>
                  <a:pt x="29655" y="963"/>
                </a:cubicBezTo>
                <a:cubicBezTo>
                  <a:pt x="25219" y="1997"/>
                  <a:pt x="20816" y="3498"/>
                  <a:pt x="16913" y="5900"/>
                </a:cubicBezTo>
                <a:cubicBezTo>
                  <a:pt x="16513" y="6134"/>
                  <a:pt x="16079" y="6434"/>
                  <a:pt x="15679" y="6667"/>
                </a:cubicBezTo>
                <a:cubicBezTo>
                  <a:pt x="12376" y="8802"/>
                  <a:pt x="9508" y="11471"/>
                  <a:pt x="6505" y="13939"/>
                </a:cubicBezTo>
                <a:cubicBezTo>
                  <a:pt x="1" y="19276"/>
                  <a:pt x="4771" y="48697"/>
                  <a:pt x="6105" y="48797"/>
                </a:cubicBezTo>
                <a:cubicBezTo>
                  <a:pt x="8868" y="48982"/>
                  <a:pt x="11654" y="49062"/>
                  <a:pt x="14458" y="49062"/>
                </a:cubicBezTo>
                <a:cubicBezTo>
                  <a:pt x="33634" y="49062"/>
                  <a:pt x="53616" y="45301"/>
                  <a:pt x="72686" y="45301"/>
                </a:cubicBezTo>
                <a:cubicBezTo>
                  <a:pt x="74047" y="45301"/>
                  <a:pt x="75404" y="45321"/>
                  <a:pt x="76756" y="45362"/>
                </a:cubicBezTo>
                <a:cubicBezTo>
                  <a:pt x="80492" y="45462"/>
                  <a:pt x="80959" y="54201"/>
                  <a:pt x="84728" y="54335"/>
                </a:cubicBezTo>
                <a:lnTo>
                  <a:pt x="106777" y="45929"/>
                </a:lnTo>
                <a:cubicBezTo>
                  <a:pt x="106777" y="45929"/>
                  <a:pt x="144304" y="52200"/>
                  <a:pt x="159648" y="52667"/>
                </a:cubicBezTo>
                <a:cubicBezTo>
                  <a:pt x="159663" y="52667"/>
                  <a:pt x="159679" y="52668"/>
                  <a:pt x="159694" y="52668"/>
                </a:cubicBezTo>
                <a:cubicBezTo>
                  <a:pt x="164190" y="52668"/>
                  <a:pt x="164915" y="28148"/>
                  <a:pt x="163951" y="27649"/>
                </a:cubicBezTo>
                <a:cubicBezTo>
                  <a:pt x="154077" y="22746"/>
                  <a:pt x="143770" y="18643"/>
                  <a:pt x="133162" y="15440"/>
                </a:cubicBezTo>
                <a:cubicBezTo>
                  <a:pt x="129579" y="14340"/>
                  <a:pt x="125839" y="13337"/>
                  <a:pt x="122122" y="13337"/>
                </a:cubicBezTo>
                <a:cubicBezTo>
                  <a:pt x="120995" y="13337"/>
                  <a:pt x="119870" y="13429"/>
                  <a:pt x="118752" y="13639"/>
                </a:cubicBezTo>
                <a:cubicBezTo>
                  <a:pt x="115450" y="14273"/>
                  <a:pt x="112414" y="15907"/>
                  <a:pt x="109412" y="17475"/>
                </a:cubicBezTo>
                <a:cubicBezTo>
                  <a:pt x="105443" y="19610"/>
                  <a:pt x="101540" y="21678"/>
                  <a:pt x="97570" y="23813"/>
                </a:cubicBezTo>
                <a:cubicBezTo>
                  <a:pt x="95436" y="24947"/>
                  <a:pt x="93201" y="26115"/>
                  <a:pt x="90766" y="26115"/>
                </a:cubicBezTo>
                <a:cubicBezTo>
                  <a:pt x="89398" y="26115"/>
                  <a:pt x="88030" y="25748"/>
                  <a:pt x="86729" y="25281"/>
                </a:cubicBezTo>
                <a:cubicBezTo>
                  <a:pt x="71285" y="19810"/>
                  <a:pt x="60677" y="4266"/>
                  <a:pt x="44699" y="730"/>
                </a:cubicBezTo>
                <a:cubicBezTo>
                  <a:pt x="42453" y="232"/>
                  <a:pt x="40167" y="1"/>
                  <a:pt x="378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3" name="Google Shape;1103;p47"/>
          <p:cNvSpPr/>
          <p:nvPr/>
        </p:nvSpPr>
        <p:spPr>
          <a:xfrm flipH="1">
            <a:off x="7899725" y="3135058"/>
            <a:ext cx="538445" cy="150307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4" name="Google Shape;1104;p47"/>
          <p:cNvSpPr/>
          <p:nvPr/>
        </p:nvSpPr>
        <p:spPr>
          <a:xfrm>
            <a:off x="358275" y="1953900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5" name="Google Shape;1105;p47"/>
          <p:cNvSpPr/>
          <p:nvPr/>
        </p:nvSpPr>
        <p:spPr>
          <a:xfrm flipH="1">
            <a:off x="6747200" y="772858"/>
            <a:ext cx="538445" cy="150307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6" name="Google Shape;1106;p47"/>
          <p:cNvSpPr txBox="1"/>
          <p:nvPr>
            <p:ph idx="1" type="subTitle"/>
          </p:nvPr>
        </p:nvSpPr>
        <p:spPr>
          <a:xfrm>
            <a:off x="1467125" y="3607050"/>
            <a:ext cx="1800000" cy="8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7" name="Google Shape;1107;p47"/>
          <p:cNvSpPr txBox="1"/>
          <p:nvPr>
            <p:ph idx="2" type="subTitle"/>
          </p:nvPr>
        </p:nvSpPr>
        <p:spPr>
          <a:xfrm>
            <a:off x="1467125" y="3225150"/>
            <a:ext cx="1800000" cy="3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8" name="Google Shape;1108;p47"/>
          <p:cNvSpPr txBox="1"/>
          <p:nvPr>
            <p:ph idx="3" type="subTitle"/>
          </p:nvPr>
        </p:nvSpPr>
        <p:spPr>
          <a:xfrm>
            <a:off x="1467125" y="1560225"/>
            <a:ext cx="1800000" cy="3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9" name="Google Shape;1109;p47"/>
          <p:cNvSpPr txBox="1"/>
          <p:nvPr>
            <p:ph idx="4" type="subTitle"/>
          </p:nvPr>
        </p:nvSpPr>
        <p:spPr>
          <a:xfrm>
            <a:off x="5881175" y="1560225"/>
            <a:ext cx="1800000" cy="3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10" name="Google Shape;1110;p47"/>
          <p:cNvSpPr txBox="1"/>
          <p:nvPr>
            <p:ph idx="5" type="subTitle"/>
          </p:nvPr>
        </p:nvSpPr>
        <p:spPr>
          <a:xfrm>
            <a:off x="5881175" y="3225150"/>
            <a:ext cx="1800000" cy="3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11" name="Google Shape;1111;p47"/>
          <p:cNvSpPr txBox="1"/>
          <p:nvPr>
            <p:ph idx="6" type="subTitle"/>
          </p:nvPr>
        </p:nvSpPr>
        <p:spPr>
          <a:xfrm>
            <a:off x="1467125" y="1941975"/>
            <a:ext cx="1800000" cy="8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12" name="Google Shape;1112;p47"/>
          <p:cNvSpPr txBox="1"/>
          <p:nvPr>
            <p:ph idx="7" type="subTitle"/>
          </p:nvPr>
        </p:nvSpPr>
        <p:spPr>
          <a:xfrm>
            <a:off x="5881175" y="3607050"/>
            <a:ext cx="1800000" cy="8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13" name="Google Shape;1113;p47"/>
          <p:cNvSpPr txBox="1"/>
          <p:nvPr>
            <p:ph idx="8" type="subTitle"/>
          </p:nvPr>
        </p:nvSpPr>
        <p:spPr>
          <a:xfrm>
            <a:off x="5881175" y="1941975"/>
            <a:ext cx="1800000" cy="8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14" name="Google Shape;1114;p47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4_1">
    <p:bg>
      <p:bgPr>
        <a:solidFill>
          <a:schemeClr val="accent1"/>
        </a:solidFill>
      </p:bgPr>
    </p:bg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48"/>
          <p:cNvSpPr/>
          <p:nvPr/>
        </p:nvSpPr>
        <p:spPr>
          <a:xfrm rot="95">
            <a:off x="-64225" y="-63588"/>
            <a:ext cx="9929980" cy="1388483"/>
          </a:xfrm>
          <a:custGeom>
            <a:rect b="b" l="l" r="r" t="t"/>
            <a:pathLst>
              <a:path extrusionOk="0" h="65325" w="109358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7" name="Google Shape;1117;p48"/>
          <p:cNvSpPr/>
          <p:nvPr/>
        </p:nvSpPr>
        <p:spPr>
          <a:xfrm flipH="1">
            <a:off x="7228421" y="1175526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48"/>
          <p:cNvSpPr/>
          <p:nvPr/>
        </p:nvSpPr>
        <p:spPr>
          <a:xfrm flipH="1">
            <a:off x="203483" y="1497825"/>
            <a:ext cx="486749" cy="123183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p48"/>
          <p:cNvSpPr/>
          <p:nvPr/>
        </p:nvSpPr>
        <p:spPr>
          <a:xfrm flipH="1">
            <a:off x="8810683" y="2207150"/>
            <a:ext cx="486749" cy="123183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0" name="Google Shape;1120;p48"/>
          <p:cNvSpPr/>
          <p:nvPr/>
        </p:nvSpPr>
        <p:spPr>
          <a:xfrm flipH="1">
            <a:off x="5562783" y="1893138"/>
            <a:ext cx="486749" cy="123183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48"/>
          <p:cNvSpPr/>
          <p:nvPr/>
        </p:nvSpPr>
        <p:spPr>
          <a:xfrm flipH="1">
            <a:off x="1995937" y="1621012"/>
            <a:ext cx="1117577" cy="282828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48"/>
          <p:cNvSpPr/>
          <p:nvPr/>
        </p:nvSpPr>
        <p:spPr>
          <a:xfrm flipH="1">
            <a:off x="6747200" y="772858"/>
            <a:ext cx="538445" cy="150307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" name="Google Shape;1123;p48"/>
          <p:cNvSpPr txBox="1"/>
          <p:nvPr>
            <p:ph idx="1" type="subTitle"/>
          </p:nvPr>
        </p:nvSpPr>
        <p:spPr>
          <a:xfrm>
            <a:off x="2683857" y="3511344"/>
            <a:ext cx="1800000" cy="8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24" name="Google Shape;1124;p48"/>
          <p:cNvSpPr txBox="1"/>
          <p:nvPr>
            <p:ph idx="2" type="subTitle"/>
          </p:nvPr>
        </p:nvSpPr>
        <p:spPr>
          <a:xfrm>
            <a:off x="2683857" y="3129444"/>
            <a:ext cx="1800000" cy="3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25" name="Google Shape;1125;p48"/>
          <p:cNvSpPr txBox="1"/>
          <p:nvPr>
            <p:ph idx="3" type="subTitle"/>
          </p:nvPr>
        </p:nvSpPr>
        <p:spPr>
          <a:xfrm>
            <a:off x="713250" y="3129444"/>
            <a:ext cx="1800000" cy="3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26" name="Google Shape;1126;p48"/>
          <p:cNvSpPr txBox="1"/>
          <p:nvPr>
            <p:ph idx="4" type="subTitle"/>
          </p:nvPr>
        </p:nvSpPr>
        <p:spPr>
          <a:xfrm>
            <a:off x="4658187" y="3129444"/>
            <a:ext cx="1800000" cy="3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27" name="Google Shape;1127;p48"/>
          <p:cNvSpPr txBox="1"/>
          <p:nvPr>
            <p:ph idx="5" type="subTitle"/>
          </p:nvPr>
        </p:nvSpPr>
        <p:spPr>
          <a:xfrm>
            <a:off x="6630775" y="3129444"/>
            <a:ext cx="1800000" cy="3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28" name="Google Shape;1128;p48"/>
          <p:cNvSpPr txBox="1"/>
          <p:nvPr>
            <p:ph idx="6" type="subTitle"/>
          </p:nvPr>
        </p:nvSpPr>
        <p:spPr>
          <a:xfrm>
            <a:off x="713250" y="3511194"/>
            <a:ext cx="1800000" cy="8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29" name="Google Shape;1129;p48"/>
          <p:cNvSpPr txBox="1"/>
          <p:nvPr>
            <p:ph idx="7" type="subTitle"/>
          </p:nvPr>
        </p:nvSpPr>
        <p:spPr>
          <a:xfrm>
            <a:off x="6630775" y="3511344"/>
            <a:ext cx="1800000" cy="8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30" name="Google Shape;1130;p48"/>
          <p:cNvSpPr txBox="1"/>
          <p:nvPr>
            <p:ph idx="8" type="subTitle"/>
          </p:nvPr>
        </p:nvSpPr>
        <p:spPr>
          <a:xfrm>
            <a:off x="4658187" y="3511194"/>
            <a:ext cx="1800000" cy="8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31" name="Google Shape;1131;p48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BLANK_2_1"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9"/>
          <p:cNvSpPr/>
          <p:nvPr/>
        </p:nvSpPr>
        <p:spPr>
          <a:xfrm flipH="1" rot="10800000">
            <a:off x="-1688650" y="4421481"/>
            <a:ext cx="11509246" cy="1252419"/>
          </a:xfrm>
          <a:custGeom>
            <a:rect b="b" l="l" r="r" t="t"/>
            <a:pathLst>
              <a:path extrusionOk="0" h="65606" w="177427">
                <a:moveTo>
                  <a:pt x="158924" y="1"/>
                </a:moveTo>
                <a:cubicBezTo>
                  <a:pt x="156798" y="1"/>
                  <a:pt x="154687" y="187"/>
                  <a:pt x="152643" y="708"/>
                </a:cubicBezTo>
                <a:cubicBezTo>
                  <a:pt x="147372" y="1975"/>
                  <a:pt x="142902" y="5278"/>
                  <a:pt x="138099" y="7779"/>
                </a:cubicBezTo>
                <a:cubicBezTo>
                  <a:pt x="127222" y="13486"/>
                  <a:pt x="114864" y="15199"/>
                  <a:pt x="102448" y="15199"/>
                </a:cubicBezTo>
                <a:cubicBezTo>
                  <a:pt x="97882" y="15199"/>
                  <a:pt x="93308" y="14967"/>
                  <a:pt x="88797" y="14618"/>
                </a:cubicBezTo>
                <a:cubicBezTo>
                  <a:pt x="76313" y="13623"/>
                  <a:pt x="63791" y="11812"/>
                  <a:pt x="51302" y="11812"/>
                </a:cubicBezTo>
                <a:cubicBezTo>
                  <a:pt x="47039" y="11812"/>
                  <a:pt x="42780" y="12023"/>
                  <a:pt x="38528" y="12550"/>
                </a:cubicBezTo>
                <a:cubicBezTo>
                  <a:pt x="33524" y="13150"/>
                  <a:pt x="27720" y="14885"/>
                  <a:pt x="26086" y="19655"/>
                </a:cubicBezTo>
                <a:cubicBezTo>
                  <a:pt x="25218" y="22290"/>
                  <a:pt x="25852" y="25225"/>
                  <a:pt x="24985" y="27827"/>
                </a:cubicBezTo>
                <a:cubicBezTo>
                  <a:pt x="23384" y="32597"/>
                  <a:pt x="17713" y="34332"/>
                  <a:pt x="12876" y="35499"/>
                </a:cubicBezTo>
                <a:cubicBezTo>
                  <a:pt x="8006" y="36734"/>
                  <a:pt x="2369" y="38735"/>
                  <a:pt x="1134" y="43572"/>
                </a:cubicBezTo>
                <a:cubicBezTo>
                  <a:pt x="0" y="47841"/>
                  <a:pt x="3136" y="52178"/>
                  <a:pt x="6872" y="54513"/>
                </a:cubicBezTo>
                <a:cubicBezTo>
                  <a:pt x="11313" y="57277"/>
                  <a:pt x="16556" y="58167"/>
                  <a:pt x="21833" y="58167"/>
                </a:cubicBezTo>
                <a:cubicBezTo>
                  <a:pt x="24008" y="58167"/>
                  <a:pt x="26188" y="58016"/>
                  <a:pt x="28320" y="57782"/>
                </a:cubicBezTo>
                <a:cubicBezTo>
                  <a:pt x="34278" y="57132"/>
                  <a:pt x="40236" y="55932"/>
                  <a:pt x="46158" y="55932"/>
                </a:cubicBezTo>
                <a:cubicBezTo>
                  <a:pt x="47531" y="55932"/>
                  <a:pt x="48901" y="55997"/>
                  <a:pt x="50269" y="56147"/>
                </a:cubicBezTo>
                <a:cubicBezTo>
                  <a:pt x="62411" y="57448"/>
                  <a:pt x="73353" y="65154"/>
                  <a:pt x="85528" y="65588"/>
                </a:cubicBezTo>
                <a:cubicBezTo>
                  <a:pt x="85878" y="65599"/>
                  <a:pt x="86227" y="65605"/>
                  <a:pt x="86575" y="65605"/>
                </a:cubicBezTo>
                <a:cubicBezTo>
                  <a:pt x="100875" y="65605"/>
                  <a:pt x="113964" y="55814"/>
                  <a:pt x="128325" y="55814"/>
                </a:cubicBezTo>
                <a:cubicBezTo>
                  <a:pt x="138972" y="55814"/>
                  <a:pt x="149050" y="61170"/>
                  <a:pt x="159608" y="61170"/>
                </a:cubicBezTo>
                <a:cubicBezTo>
                  <a:pt x="160198" y="61170"/>
                  <a:pt x="160789" y="61153"/>
                  <a:pt x="161382" y="61118"/>
                </a:cubicBezTo>
                <a:cubicBezTo>
                  <a:pt x="163584" y="60984"/>
                  <a:pt x="165819" y="60584"/>
                  <a:pt x="167487" y="59250"/>
                </a:cubicBezTo>
                <a:cubicBezTo>
                  <a:pt x="168687" y="58282"/>
                  <a:pt x="169521" y="56981"/>
                  <a:pt x="170255" y="55614"/>
                </a:cubicBezTo>
                <a:cubicBezTo>
                  <a:pt x="172924" y="50477"/>
                  <a:pt x="173958" y="44572"/>
                  <a:pt x="173191" y="38835"/>
                </a:cubicBezTo>
                <a:cubicBezTo>
                  <a:pt x="172423" y="32731"/>
                  <a:pt x="169588" y="26626"/>
                  <a:pt x="170956" y="20589"/>
                </a:cubicBezTo>
                <a:cubicBezTo>
                  <a:pt x="171923" y="16252"/>
                  <a:pt x="177427" y="10048"/>
                  <a:pt x="176126" y="5478"/>
                </a:cubicBezTo>
                <a:cubicBezTo>
                  <a:pt x="174792" y="975"/>
                  <a:pt x="167453" y="608"/>
                  <a:pt x="163584" y="241"/>
                </a:cubicBezTo>
                <a:cubicBezTo>
                  <a:pt x="162036" y="100"/>
                  <a:pt x="160476" y="1"/>
                  <a:pt x="15892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49"/>
          <p:cNvSpPr/>
          <p:nvPr/>
        </p:nvSpPr>
        <p:spPr>
          <a:xfrm flipH="1">
            <a:off x="7316450" y="968650"/>
            <a:ext cx="1617700" cy="310000"/>
          </a:xfrm>
          <a:custGeom>
            <a:rect b="b" l="l" r="r" t="t"/>
            <a:pathLst>
              <a:path extrusionOk="0" h="12400" w="64708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" name="Google Shape;1135;p49"/>
          <p:cNvSpPr/>
          <p:nvPr/>
        </p:nvSpPr>
        <p:spPr>
          <a:xfrm flipH="1">
            <a:off x="258513" y="23981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6" name="Google Shape;1136;p49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1137" name="Google Shape;1137;p49"/>
          <p:cNvSpPr txBox="1"/>
          <p:nvPr>
            <p:ph hasCustomPrompt="1" idx="2" type="title"/>
          </p:nvPr>
        </p:nvSpPr>
        <p:spPr>
          <a:xfrm>
            <a:off x="912691" y="1632264"/>
            <a:ext cx="933000" cy="45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38" name="Google Shape;1138;p49"/>
          <p:cNvSpPr txBox="1"/>
          <p:nvPr>
            <p:ph hasCustomPrompt="1" idx="3" type="title"/>
          </p:nvPr>
        </p:nvSpPr>
        <p:spPr>
          <a:xfrm>
            <a:off x="2529519" y="1632264"/>
            <a:ext cx="933000" cy="45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39" name="Google Shape;1139;p49"/>
          <p:cNvSpPr txBox="1"/>
          <p:nvPr>
            <p:ph hasCustomPrompt="1" idx="4" type="title"/>
          </p:nvPr>
        </p:nvSpPr>
        <p:spPr>
          <a:xfrm>
            <a:off x="4123846" y="1632264"/>
            <a:ext cx="933000" cy="45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40" name="Google Shape;1140;p49"/>
          <p:cNvSpPr txBox="1"/>
          <p:nvPr>
            <p:ph hasCustomPrompt="1" idx="5" type="title"/>
          </p:nvPr>
        </p:nvSpPr>
        <p:spPr>
          <a:xfrm>
            <a:off x="5718173" y="1632264"/>
            <a:ext cx="933000" cy="45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41" name="Google Shape;1141;p49"/>
          <p:cNvSpPr txBox="1"/>
          <p:nvPr>
            <p:ph hasCustomPrompt="1" idx="6" type="title"/>
          </p:nvPr>
        </p:nvSpPr>
        <p:spPr>
          <a:xfrm>
            <a:off x="7312500" y="1632264"/>
            <a:ext cx="933000" cy="45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42" name="Google Shape;1142;p49"/>
          <p:cNvSpPr txBox="1"/>
          <p:nvPr>
            <p:ph idx="1" type="subTitle"/>
          </p:nvPr>
        </p:nvSpPr>
        <p:spPr>
          <a:xfrm>
            <a:off x="2173850" y="2008975"/>
            <a:ext cx="1603500" cy="11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43" name="Google Shape;1143;p49"/>
          <p:cNvSpPr txBox="1"/>
          <p:nvPr>
            <p:ph idx="7" type="subTitle"/>
          </p:nvPr>
        </p:nvSpPr>
        <p:spPr>
          <a:xfrm>
            <a:off x="3770250" y="2008975"/>
            <a:ext cx="1603500" cy="11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44" name="Google Shape;1144;p49"/>
          <p:cNvSpPr txBox="1"/>
          <p:nvPr>
            <p:ph idx="8" type="subTitle"/>
          </p:nvPr>
        </p:nvSpPr>
        <p:spPr>
          <a:xfrm>
            <a:off x="5373750" y="2008975"/>
            <a:ext cx="1603500" cy="11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45" name="Google Shape;1145;p49"/>
          <p:cNvSpPr txBox="1"/>
          <p:nvPr>
            <p:ph idx="9" type="subTitle"/>
          </p:nvPr>
        </p:nvSpPr>
        <p:spPr>
          <a:xfrm>
            <a:off x="6977250" y="2008975"/>
            <a:ext cx="1603500" cy="11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46" name="Google Shape;1146;p49"/>
          <p:cNvSpPr txBox="1"/>
          <p:nvPr>
            <p:ph idx="13" type="subTitle"/>
          </p:nvPr>
        </p:nvSpPr>
        <p:spPr>
          <a:xfrm>
            <a:off x="563250" y="2008975"/>
            <a:ext cx="1603500" cy="11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1">
    <p:spTree>
      <p:nvGrpSpPr>
        <p:cNvPr id="1147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50"/>
          <p:cNvSpPr txBox="1"/>
          <p:nvPr>
            <p:ph idx="1" type="subTitle"/>
          </p:nvPr>
        </p:nvSpPr>
        <p:spPr>
          <a:xfrm>
            <a:off x="1282892" y="3851500"/>
            <a:ext cx="19800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49" name="Google Shape;1149;p50"/>
          <p:cNvSpPr txBox="1"/>
          <p:nvPr>
            <p:ph idx="2" type="subTitle"/>
          </p:nvPr>
        </p:nvSpPr>
        <p:spPr>
          <a:xfrm>
            <a:off x="3568170" y="3851500"/>
            <a:ext cx="19800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50" name="Google Shape;1150;p50"/>
          <p:cNvSpPr txBox="1"/>
          <p:nvPr>
            <p:ph idx="3" type="subTitle"/>
          </p:nvPr>
        </p:nvSpPr>
        <p:spPr>
          <a:xfrm>
            <a:off x="5881108" y="3851500"/>
            <a:ext cx="19800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51" name="Google Shape;1151;p50"/>
          <p:cNvSpPr txBox="1"/>
          <p:nvPr>
            <p:ph idx="4" type="subTitle"/>
          </p:nvPr>
        </p:nvSpPr>
        <p:spPr>
          <a:xfrm>
            <a:off x="1282892" y="2336225"/>
            <a:ext cx="19800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52" name="Google Shape;1152;p50"/>
          <p:cNvSpPr/>
          <p:nvPr/>
        </p:nvSpPr>
        <p:spPr>
          <a:xfrm>
            <a:off x="-362945" y="-203494"/>
            <a:ext cx="5267606" cy="2419701"/>
          </a:xfrm>
          <a:custGeom>
            <a:rect b="b" l="l" r="r" t="t"/>
            <a:pathLst>
              <a:path extrusionOk="0" h="81795" w="85164">
                <a:moveTo>
                  <a:pt x="0" y="80250"/>
                </a:moveTo>
                <a:cubicBezTo>
                  <a:pt x="0" y="80250"/>
                  <a:pt x="21663" y="81794"/>
                  <a:pt x="21663" y="62123"/>
                </a:cubicBezTo>
                <a:cubicBezTo>
                  <a:pt x="21663" y="42470"/>
                  <a:pt x="7705" y="41074"/>
                  <a:pt x="9101" y="22929"/>
                </a:cubicBezTo>
                <a:cubicBezTo>
                  <a:pt x="10497" y="4783"/>
                  <a:pt x="31434" y="5137"/>
                  <a:pt x="41204" y="20844"/>
                </a:cubicBezTo>
                <a:cubicBezTo>
                  <a:pt x="50975" y="36533"/>
                  <a:pt x="82036" y="28698"/>
                  <a:pt x="85163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50"/>
          <p:cNvSpPr/>
          <p:nvPr/>
        </p:nvSpPr>
        <p:spPr>
          <a:xfrm rot="10800000">
            <a:off x="-2162850" y="4011037"/>
            <a:ext cx="10176861" cy="1353213"/>
          </a:xfrm>
          <a:custGeom>
            <a:rect b="b" l="l" r="r" t="t"/>
            <a:pathLst>
              <a:path extrusionOk="0" h="43120" w="132957">
                <a:moveTo>
                  <a:pt x="1" y="1"/>
                </a:moveTo>
                <a:cubicBezTo>
                  <a:pt x="1" y="1"/>
                  <a:pt x="11158" y="24994"/>
                  <a:pt x="31259" y="24994"/>
                </a:cubicBezTo>
                <a:cubicBezTo>
                  <a:pt x="35262" y="24994"/>
                  <a:pt x="39619" y="24003"/>
                  <a:pt x="44313" y="21626"/>
                </a:cubicBezTo>
                <a:cubicBezTo>
                  <a:pt x="57230" y="15087"/>
                  <a:pt x="67816" y="11920"/>
                  <a:pt x="75470" y="11920"/>
                </a:cubicBezTo>
                <a:cubicBezTo>
                  <a:pt x="84568" y="11920"/>
                  <a:pt x="89525" y="16394"/>
                  <a:pt x="89333" y="24995"/>
                </a:cubicBezTo>
                <a:cubicBezTo>
                  <a:pt x="89129" y="34113"/>
                  <a:pt x="98552" y="43120"/>
                  <a:pt x="109512" y="43120"/>
                </a:cubicBezTo>
                <a:cubicBezTo>
                  <a:pt x="117567" y="43120"/>
                  <a:pt x="126452" y="38255"/>
                  <a:pt x="132956" y="24995"/>
                </a:cubicBezTo>
                <a:lnTo>
                  <a:pt x="13295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50"/>
          <p:cNvSpPr/>
          <p:nvPr/>
        </p:nvSpPr>
        <p:spPr>
          <a:xfrm>
            <a:off x="8091300" y="1336663"/>
            <a:ext cx="1617700" cy="310000"/>
          </a:xfrm>
          <a:custGeom>
            <a:rect b="b" l="l" r="r" t="t"/>
            <a:pathLst>
              <a:path extrusionOk="0" h="12400" w="64708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50"/>
          <p:cNvSpPr/>
          <p:nvPr/>
        </p:nvSpPr>
        <p:spPr>
          <a:xfrm flipH="1">
            <a:off x="3172675" y="3038458"/>
            <a:ext cx="538445" cy="150307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50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1157" name="Google Shape;1157;p50"/>
          <p:cNvSpPr txBox="1"/>
          <p:nvPr>
            <p:ph idx="5" type="subTitle"/>
          </p:nvPr>
        </p:nvSpPr>
        <p:spPr>
          <a:xfrm>
            <a:off x="1282892" y="1707525"/>
            <a:ext cx="19800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58" name="Google Shape;1158;p50"/>
          <p:cNvSpPr txBox="1"/>
          <p:nvPr>
            <p:ph idx="6" type="subTitle"/>
          </p:nvPr>
        </p:nvSpPr>
        <p:spPr>
          <a:xfrm>
            <a:off x="3568170" y="1707525"/>
            <a:ext cx="19800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59" name="Google Shape;1159;p50"/>
          <p:cNvSpPr txBox="1"/>
          <p:nvPr>
            <p:ph idx="7" type="subTitle"/>
          </p:nvPr>
        </p:nvSpPr>
        <p:spPr>
          <a:xfrm>
            <a:off x="5881108" y="1707525"/>
            <a:ext cx="19800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60" name="Google Shape;1160;p50"/>
          <p:cNvSpPr txBox="1"/>
          <p:nvPr>
            <p:ph idx="8" type="subTitle"/>
          </p:nvPr>
        </p:nvSpPr>
        <p:spPr>
          <a:xfrm>
            <a:off x="1282892" y="3208675"/>
            <a:ext cx="19800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61" name="Google Shape;1161;p50"/>
          <p:cNvSpPr txBox="1"/>
          <p:nvPr>
            <p:ph idx="9" type="subTitle"/>
          </p:nvPr>
        </p:nvSpPr>
        <p:spPr>
          <a:xfrm>
            <a:off x="3568170" y="3208675"/>
            <a:ext cx="19800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62" name="Google Shape;1162;p50"/>
          <p:cNvSpPr txBox="1"/>
          <p:nvPr>
            <p:ph idx="13" type="subTitle"/>
          </p:nvPr>
        </p:nvSpPr>
        <p:spPr>
          <a:xfrm>
            <a:off x="5881108" y="3208675"/>
            <a:ext cx="19800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63" name="Google Shape;1163;p50"/>
          <p:cNvSpPr txBox="1"/>
          <p:nvPr>
            <p:ph idx="14" type="subTitle"/>
          </p:nvPr>
        </p:nvSpPr>
        <p:spPr>
          <a:xfrm>
            <a:off x="3568170" y="2336225"/>
            <a:ext cx="19800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64" name="Google Shape;1164;p50"/>
          <p:cNvSpPr txBox="1"/>
          <p:nvPr>
            <p:ph idx="15" type="subTitle"/>
          </p:nvPr>
        </p:nvSpPr>
        <p:spPr>
          <a:xfrm>
            <a:off x="5881108" y="2336225"/>
            <a:ext cx="19800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6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2">
  <p:cSld name="CUSTOM_11_1">
    <p:bg>
      <p:bgPr>
        <a:solidFill>
          <a:schemeClr val="accent1"/>
        </a:solidFill>
      </p:bgPr>
    </p:bg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p51"/>
          <p:cNvSpPr txBox="1"/>
          <p:nvPr>
            <p:ph idx="1" type="subTitle"/>
          </p:nvPr>
        </p:nvSpPr>
        <p:spPr>
          <a:xfrm>
            <a:off x="1665717" y="4055063"/>
            <a:ext cx="19800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67" name="Google Shape;1167;p51"/>
          <p:cNvSpPr txBox="1"/>
          <p:nvPr>
            <p:ph idx="2" type="subTitle"/>
          </p:nvPr>
        </p:nvSpPr>
        <p:spPr>
          <a:xfrm>
            <a:off x="5498270" y="1759633"/>
            <a:ext cx="19800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68" name="Google Shape;1168;p51"/>
          <p:cNvSpPr txBox="1"/>
          <p:nvPr>
            <p:ph idx="3" type="subTitle"/>
          </p:nvPr>
        </p:nvSpPr>
        <p:spPr>
          <a:xfrm>
            <a:off x="5498283" y="4055063"/>
            <a:ext cx="19800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69" name="Google Shape;1169;p51"/>
          <p:cNvSpPr txBox="1"/>
          <p:nvPr>
            <p:ph idx="4" type="subTitle"/>
          </p:nvPr>
        </p:nvSpPr>
        <p:spPr>
          <a:xfrm>
            <a:off x="1665717" y="1769271"/>
            <a:ext cx="19800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70" name="Google Shape;1170;p51"/>
          <p:cNvSpPr/>
          <p:nvPr/>
        </p:nvSpPr>
        <p:spPr>
          <a:xfrm flipH="1">
            <a:off x="3172675" y="3038458"/>
            <a:ext cx="538445" cy="150307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1" name="Google Shape;1171;p51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1172" name="Google Shape;1172;p51"/>
          <p:cNvSpPr txBox="1"/>
          <p:nvPr>
            <p:ph idx="5" type="subTitle"/>
          </p:nvPr>
        </p:nvSpPr>
        <p:spPr>
          <a:xfrm>
            <a:off x="1665717" y="1355605"/>
            <a:ext cx="19800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73" name="Google Shape;1173;p51"/>
          <p:cNvSpPr txBox="1"/>
          <p:nvPr>
            <p:ph idx="6" type="subTitle"/>
          </p:nvPr>
        </p:nvSpPr>
        <p:spPr>
          <a:xfrm>
            <a:off x="1665717" y="2495513"/>
            <a:ext cx="19800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74" name="Google Shape;1174;p51"/>
          <p:cNvSpPr txBox="1"/>
          <p:nvPr>
            <p:ph idx="7" type="subTitle"/>
          </p:nvPr>
        </p:nvSpPr>
        <p:spPr>
          <a:xfrm>
            <a:off x="5498283" y="2488284"/>
            <a:ext cx="19800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75" name="Google Shape;1175;p51"/>
          <p:cNvSpPr txBox="1"/>
          <p:nvPr>
            <p:ph idx="8" type="subTitle"/>
          </p:nvPr>
        </p:nvSpPr>
        <p:spPr>
          <a:xfrm>
            <a:off x="1665725" y="3680396"/>
            <a:ext cx="1980000" cy="34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76" name="Google Shape;1176;p51"/>
          <p:cNvSpPr txBox="1"/>
          <p:nvPr>
            <p:ph idx="9" type="subTitle"/>
          </p:nvPr>
        </p:nvSpPr>
        <p:spPr>
          <a:xfrm>
            <a:off x="5498270" y="1343557"/>
            <a:ext cx="1980000" cy="3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77" name="Google Shape;1177;p51"/>
          <p:cNvSpPr txBox="1"/>
          <p:nvPr>
            <p:ph idx="13" type="subTitle"/>
          </p:nvPr>
        </p:nvSpPr>
        <p:spPr>
          <a:xfrm>
            <a:off x="5498275" y="3677986"/>
            <a:ext cx="1980000" cy="34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78" name="Google Shape;1178;p51"/>
          <p:cNvSpPr txBox="1"/>
          <p:nvPr>
            <p:ph idx="14" type="subTitle"/>
          </p:nvPr>
        </p:nvSpPr>
        <p:spPr>
          <a:xfrm>
            <a:off x="1665717" y="2909179"/>
            <a:ext cx="19800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79" name="Google Shape;1179;p51"/>
          <p:cNvSpPr txBox="1"/>
          <p:nvPr>
            <p:ph idx="15" type="subTitle"/>
          </p:nvPr>
        </p:nvSpPr>
        <p:spPr>
          <a:xfrm>
            <a:off x="5498283" y="2904360"/>
            <a:ext cx="19800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80" name="Google Shape;1180;p51"/>
          <p:cNvSpPr/>
          <p:nvPr/>
        </p:nvSpPr>
        <p:spPr>
          <a:xfrm>
            <a:off x="7783750" y="153688"/>
            <a:ext cx="1617700" cy="310000"/>
          </a:xfrm>
          <a:custGeom>
            <a:rect b="b" l="l" r="r" t="t"/>
            <a:pathLst>
              <a:path extrusionOk="0" h="12400" w="64708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1" name="Google Shape;1181;p51"/>
          <p:cNvSpPr/>
          <p:nvPr/>
        </p:nvSpPr>
        <p:spPr>
          <a:xfrm>
            <a:off x="193875" y="351843"/>
            <a:ext cx="728450" cy="139562"/>
          </a:xfrm>
          <a:custGeom>
            <a:rect b="b" l="l" r="r" t="t"/>
            <a:pathLst>
              <a:path extrusionOk="0" h="12400" w="64708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51"/>
          <p:cNvSpPr/>
          <p:nvPr/>
        </p:nvSpPr>
        <p:spPr>
          <a:xfrm>
            <a:off x="8876775" y="4056868"/>
            <a:ext cx="728450" cy="139562"/>
          </a:xfrm>
          <a:custGeom>
            <a:rect b="b" l="l" r="r" t="t"/>
            <a:pathLst>
              <a:path extrusionOk="0" h="12400" w="64708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" name="Google Shape;1183;p51"/>
          <p:cNvSpPr/>
          <p:nvPr/>
        </p:nvSpPr>
        <p:spPr>
          <a:xfrm>
            <a:off x="-833075" y="3621971"/>
            <a:ext cx="1453503" cy="278473"/>
          </a:xfrm>
          <a:custGeom>
            <a:rect b="b" l="l" r="r" t="t"/>
            <a:pathLst>
              <a:path extrusionOk="0" h="12400" w="64708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and Credits">
  <p:cSld name="CUSTOM_5">
    <p:bg>
      <p:bgPr>
        <a:solidFill>
          <a:schemeClr val="lt1"/>
        </a:solidFill>
      </p:bgPr>
    </p:bg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52"/>
          <p:cNvSpPr/>
          <p:nvPr/>
        </p:nvSpPr>
        <p:spPr>
          <a:xfrm>
            <a:off x="-2534550" y="4085025"/>
            <a:ext cx="12182784" cy="2559993"/>
          </a:xfrm>
          <a:custGeom>
            <a:rect b="b" l="l" r="r" t="t"/>
            <a:pathLst>
              <a:path extrusionOk="0" h="185776" w="296346">
                <a:moveTo>
                  <a:pt x="66710" y="0"/>
                </a:moveTo>
                <a:cubicBezTo>
                  <a:pt x="57325" y="0"/>
                  <a:pt x="46367" y="1938"/>
                  <a:pt x="38628" y="7210"/>
                </a:cubicBezTo>
                <a:cubicBezTo>
                  <a:pt x="31323" y="12114"/>
                  <a:pt x="28521" y="20586"/>
                  <a:pt x="26553" y="28792"/>
                </a:cubicBezTo>
                <a:cubicBezTo>
                  <a:pt x="20782" y="53143"/>
                  <a:pt x="15011" y="77561"/>
                  <a:pt x="9207" y="101911"/>
                </a:cubicBezTo>
                <a:cubicBezTo>
                  <a:pt x="5872" y="115955"/>
                  <a:pt x="2536" y="130098"/>
                  <a:pt x="935" y="144475"/>
                </a:cubicBezTo>
                <a:cubicBezTo>
                  <a:pt x="334" y="149812"/>
                  <a:pt x="1" y="155483"/>
                  <a:pt x="2436" y="160320"/>
                </a:cubicBezTo>
                <a:cubicBezTo>
                  <a:pt x="4938" y="165323"/>
                  <a:pt x="9941" y="168526"/>
                  <a:pt x="14978" y="170961"/>
                </a:cubicBezTo>
                <a:cubicBezTo>
                  <a:pt x="30322" y="178233"/>
                  <a:pt x="47568" y="180067"/>
                  <a:pt x="64513" y="181502"/>
                </a:cubicBezTo>
                <a:cubicBezTo>
                  <a:pt x="98555" y="184344"/>
                  <a:pt x="132751" y="185776"/>
                  <a:pt x="166934" y="185776"/>
                </a:cubicBezTo>
                <a:cubicBezTo>
                  <a:pt x="182894" y="185776"/>
                  <a:pt x="198851" y="185464"/>
                  <a:pt x="214787" y="184837"/>
                </a:cubicBezTo>
                <a:cubicBezTo>
                  <a:pt x="239939" y="183870"/>
                  <a:pt x="267558" y="180901"/>
                  <a:pt x="284737" y="162521"/>
                </a:cubicBezTo>
                <a:cubicBezTo>
                  <a:pt x="289341" y="157618"/>
                  <a:pt x="292977" y="151680"/>
                  <a:pt x="294478" y="145176"/>
                </a:cubicBezTo>
                <a:cubicBezTo>
                  <a:pt x="296346" y="137137"/>
                  <a:pt x="294978" y="128664"/>
                  <a:pt x="293710" y="120491"/>
                </a:cubicBezTo>
                <a:cubicBezTo>
                  <a:pt x="287973" y="82998"/>
                  <a:pt x="285171" y="45071"/>
                  <a:pt x="285371" y="7110"/>
                </a:cubicBezTo>
                <a:lnTo>
                  <a:pt x="285371" y="7110"/>
                </a:lnTo>
                <a:cubicBezTo>
                  <a:pt x="274463" y="15783"/>
                  <a:pt x="261020" y="21287"/>
                  <a:pt x="247144" y="22788"/>
                </a:cubicBezTo>
                <a:cubicBezTo>
                  <a:pt x="240973" y="23455"/>
                  <a:pt x="234468" y="23422"/>
                  <a:pt x="229098" y="26557"/>
                </a:cubicBezTo>
                <a:cubicBezTo>
                  <a:pt x="219658" y="32028"/>
                  <a:pt x="216188" y="45871"/>
                  <a:pt x="205648" y="48640"/>
                </a:cubicBezTo>
                <a:cubicBezTo>
                  <a:pt x="204171" y="49025"/>
                  <a:pt x="202641" y="49161"/>
                  <a:pt x="201085" y="49161"/>
                </a:cubicBezTo>
                <a:cubicBezTo>
                  <a:pt x="197377" y="49161"/>
                  <a:pt x="193524" y="48390"/>
                  <a:pt x="189920" y="48390"/>
                </a:cubicBezTo>
                <a:cubicBezTo>
                  <a:pt x="187178" y="48390"/>
                  <a:pt x="184579" y="48836"/>
                  <a:pt x="182298" y="50408"/>
                </a:cubicBezTo>
                <a:cubicBezTo>
                  <a:pt x="179662" y="52209"/>
                  <a:pt x="178128" y="55145"/>
                  <a:pt x="175659" y="57146"/>
                </a:cubicBezTo>
                <a:cubicBezTo>
                  <a:pt x="172925" y="59433"/>
                  <a:pt x="169357" y="60270"/>
                  <a:pt x="165733" y="60270"/>
                </a:cubicBezTo>
                <a:cubicBezTo>
                  <a:pt x="164230" y="60270"/>
                  <a:pt x="162717" y="60126"/>
                  <a:pt x="161249" y="59881"/>
                </a:cubicBezTo>
                <a:cubicBezTo>
                  <a:pt x="151109" y="58147"/>
                  <a:pt x="141769" y="52142"/>
                  <a:pt x="136065" y="43603"/>
                </a:cubicBezTo>
                <a:cubicBezTo>
                  <a:pt x="130627" y="35531"/>
                  <a:pt x="127358" y="24322"/>
                  <a:pt x="117952" y="21554"/>
                </a:cubicBezTo>
                <a:cubicBezTo>
                  <a:pt x="111914" y="19753"/>
                  <a:pt x="104776" y="22188"/>
                  <a:pt x="99505" y="18752"/>
                </a:cubicBezTo>
                <a:cubicBezTo>
                  <a:pt x="96503" y="16784"/>
                  <a:pt x="94835" y="13381"/>
                  <a:pt x="92600" y="10546"/>
                </a:cubicBezTo>
                <a:cubicBezTo>
                  <a:pt x="87096" y="3541"/>
                  <a:pt x="77856" y="339"/>
                  <a:pt x="68983" y="38"/>
                </a:cubicBezTo>
                <a:cubicBezTo>
                  <a:pt x="68238" y="13"/>
                  <a:pt x="67479" y="0"/>
                  <a:pt x="6671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6" name="Google Shape;1186;p52"/>
          <p:cNvGrpSpPr/>
          <p:nvPr/>
        </p:nvGrpSpPr>
        <p:grpSpPr>
          <a:xfrm>
            <a:off x="595591" y="2749650"/>
            <a:ext cx="563960" cy="2408488"/>
            <a:chOff x="2500591" y="2749650"/>
            <a:chExt cx="563960" cy="2408488"/>
          </a:xfrm>
        </p:grpSpPr>
        <p:sp>
          <p:nvSpPr>
            <p:cNvPr id="1187" name="Google Shape;1187;p52"/>
            <p:cNvSpPr/>
            <p:nvPr/>
          </p:nvSpPr>
          <p:spPr>
            <a:xfrm flipH="1">
              <a:off x="2500591" y="2789984"/>
              <a:ext cx="563960" cy="2368153"/>
            </a:xfrm>
            <a:custGeom>
              <a:rect b="b" l="l" r="r" t="t"/>
              <a:pathLst>
                <a:path extrusionOk="0" h="122989" w="29289">
                  <a:moveTo>
                    <a:pt x="6872" y="1"/>
                  </a:moveTo>
                  <a:lnTo>
                    <a:pt x="1" y="122989"/>
                  </a:lnTo>
                  <a:lnTo>
                    <a:pt x="29288" y="122989"/>
                  </a:lnTo>
                  <a:lnTo>
                    <a:pt x="22383" y="1"/>
                  </a:lnTo>
                  <a:cubicBezTo>
                    <a:pt x="22383" y="501"/>
                    <a:pt x="20349" y="935"/>
                    <a:pt x="17480" y="1102"/>
                  </a:cubicBezTo>
                  <a:cubicBezTo>
                    <a:pt x="16613" y="1168"/>
                    <a:pt x="15645" y="1202"/>
                    <a:pt x="14644" y="1202"/>
                  </a:cubicBezTo>
                  <a:cubicBezTo>
                    <a:pt x="13344" y="1202"/>
                    <a:pt x="12143" y="1168"/>
                    <a:pt x="11109" y="1068"/>
                  </a:cubicBezTo>
                  <a:cubicBezTo>
                    <a:pt x="8607" y="868"/>
                    <a:pt x="6872" y="434"/>
                    <a:pt x="6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52"/>
            <p:cNvSpPr/>
            <p:nvPr/>
          </p:nvSpPr>
          <p:spPr>
            <a:xfrm flipH="1">
              <a:off x="2645814" y="2749650"/>
              <a:ext cx="273600" cy="48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9" name="Google Shape;1189;p52"/>
          <p:cNvSpPr/>
          <p:nvPr/>
        </p:nvSpPr>
        <p:spPr>
          <a:xfrm flipH="1">
            <a:off x="425803" y="1605863"/>
            <a:ext cx="633308" cy="1173972"/>
          </a:xfrm>
          <a:custGeom>
            <a:rect b="b" l="l" r="r" t="t"/>
            <a:pathLst>
              <a:path extrusionOk="0" h="31497" w="19449">
                <a:moveTo>
                  <a:pt x="15015" y="0"/>
                </a:moveTo>
                <a:cubicBezTo>
                  <a:pt x="14543" y="0"/>
                  <a:pt x="14073" y="31"/>
                  <a:pt x="13630" y="75"/>
                </a:cubicBezTo>
                <a:cubicBezTo>
                  <a:pt x="10801" y="397"/>
                  <a:pt x="7426" y="1072"/>
                  <a:pt x="6462" y="3772"/>
                </a:cubicBezTo>
                <a:cubicBezTo>
                  <a:pt x="5947" y="5283"/>
                  <a:pt x="6365" y="7051"/>
                  <a:pt x="5594" y="8465"/>
                </a:cubicBezTo>
                <a:cubicBezTo>
                  <a:pt x="4983" y="9558"/>
                  <a:pt x="3826" y="10169"/>
                  <a:pt x="2894" y="11005"/>
                </a:cubicBezTo>
                <a:cubicBezTo>
                  <a:pt x="611" y="13094"/>
                  <a:pt x="1" y="16791"/>
                  <a:pt x="1544" y="19491"/>
                </a:cubicBezTo>
                <a:cubicBezTo>
                  <a:pt x="2219" y="20712"/>
                  <a:pt x="3344" y="21773"/>
                  <a:pt x="4115" y="23027"/>
                </a:cubicBezTo>
                <a:cubicBezTo>
                  <a:pt x="4854" y="24248"/>
                  <a:pt x="5272" y="25952"/>
                  <a:pt x="4437" y="27141"/>
                </a:cubicBezTo>
                <a:cubicBezTo>
                  <a:pt x="3633" y="28331"/>
                  <a:pt x="2379" y="29713"/>
                  <a:pt x="3826" y="30999"/>
                </a:cubicBezTo>
                <a:cubicBezTo>
                  <a:pt x="4238" y="31352"/>
                  <a:pt x="4860" y="31496"/>
                  <a:pt x="5502" y="31496"/>
                </a:cubicBezTo>
                <a:cubicBezTo>
                  <a:pt x="6261" y="31496"/>
                  <a:pt x="7050" y="31295"/>
                  <a:pt x="7555" y="30999"/>
                </a:cubicBezTo>
                <a:cubicBezTo>
                  <a:pt x="8680" y="30356"/>
                  <a:pt x="9258" y="28748"/>
                  <a:pt x="8455" y="27752"/>
                </a:cubicBezTo>
                <a:cubicBezTo>
                  <a:pt x="8165" y="27398"/>
                  <a:pt x="7747" y="27141"/>
                  <a:pt x="7587" y="26755"/>
                </a:cubicBezTo>
                <a:cubicBezTo>
                  <a:pt x="7362" y="26113"/>
                  <a:pt x="7908" y="25438"/>
                  <a:pt x="8487" y="25020"/>
                </a:cubicBezTo>
                <a:cubicBezTo>
                  <a:pt x="9033" y="24666"/>
                  <a:pt x="9773" y="24377"/>
                  <a:pt x="10126" y="23766"/>
                </a:cubicBezTo>
                <a:cubicBezTo>
                  <a:pt x="11219" y="21998"/>
                  <a:pt x="8519" y="20005"/>
                  <a:pt x="8873" y="17980"/>
                </a:cubicBezTo>
                <a:cubicBezTo>
                  <a:pt x="9098" y="16823"/>
                  <a:pt x="10255" y="16116"/>
                  <a:pt x="11380" y="15762"/>
                </a:cubicBezTo>
                <a:cubicBezTo>
                  <a:pt x="12473" y="15473"/>
                  <a:pt x="13694" y="15344"/>
                  <a:pt x="14659" y="14701"/>
                </a:cubicBezTo>
                <a:cubicBezTo>
                  <a:pt x="15623" y="14058"/>
                  <a:pt x="16266" y="12644"/>
                  <a:pt x="15591" y="11712"/>
                </a:cubicBezTo>
                <a:cubicBezTo>
                  <a:pt x="14884" y="10715"/>
                  <a:pt x="12987" y="10715"/>
                  <a:pt x="12730" y="9494"/>
                </a:cubicBezTo>
                <a:cubicBezTo>
                  <a:pt x="12537" y="8562"/>
                  <a:pt x="13501" y="7822"/>
                  <a:pt x="14401" y="7437"/>
                </a:cubicBezTo>
                <a:cubicBezTo>
                  <a:pt x="15623" y="6858"/>
                  <a:pt x="16909" y="6344"/>
                  <a:pt x="17873" y="5379"/>
                </a:cubicBezTo>
                <a:cubicBezTo>
                  <a:pt x="18902" y="4415"/>
                  <a:pt x="19448" y="2872"/>
                  <a:pt x="18837" y="1683"/>
                </a:cubicBezTo>
                <a:cubicBezTo>
                  <a:pt x="18194" y="346"/>
                  <a:pt x="16596" y="0"/>
                  <a:pt x="1501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0" name="Google Shape;1190;p52"/>
          <p:cNvSpPr/>
          <p:nvPr/>
        </p:nvSpPr>
        <p:spPr>
          <a:xfrm flipH="1">
            <a:off x="952836" y="3173476"/>
            <a:ext cx="1218437" cy="1969308"/>
          </a:xfrm>
          <a:custGeom>
            <a:rect b="b" l="l" r="r" t="t"/>
            <a:pathLst>
              <a:path extrusionOk="0" h="99172" w="63279">
                <a:moveTo>
                  <a:pt x="0" y="0"/>
                </a:moveTo>
                <a:lnTo>
                  <a:pt x="0" y="99171"/>
                </a:lnTo>
                <a:lnTo>
                  <a:pt x="63279" y="99171"/>
                </a:lnTo>
                <a:lnTo>
                  <a:pt x="6327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1" name="Google Shape;1191;p52"/>
          <p:cNvGrpSpPr/>
          <p:nvPr/>
        </p:nvGrpSpPr>
        <p:grpSpPr>
          <a:xfrm flipH="1">
            <a:off x="1066859" y="3285916"/>
            <a:ext cx="988479" cy="1636232"/>
            <a:chOff x="7753401" y="3121977"/>
            <a:chExt cx="1074901" cy="1779286"/>
          </a:xfrm>
        </p:grpSpPr>
        <p:sp>
          <p:nvSpPr>
            <p:cNvPr id="1192" name="Google Shape;1192;p52"/>
            <p:cNvSpPr/>
            <p:nvPr/>
          </p:nvSpPr>
          <p:spPr>
            <a:xfrm>
              <a:off x="8556564" y="312197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52"/>
            <p:cNvSpPr/>
            <p:nvPr/>
          </p:nvSpPr>
          <p:spPr>
            <a:xfrm>
              <a:off x="8556564" y="3306347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52"/>
            <p:cNvSpPr/>
            <p:nvPr/>
          </p:nvSpPr>
          <p:spPr>
            <a:xfrm>
              <a:off x="8556564" y="3490738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52"/>
            <p:cNvSpPr/>
            <p:nvPr/>
          </p:nvSpPr>
          <p:spPr>
            <a:xfrm>
              <a:off x="8556564" y="3673706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52"/>
            <p:cNvSpPr/>
            <p:nvPr/>
          </p:nvSpPr>
          <p:spPr>
            <a:xfrm>
              <a:off x="8556564" y="385809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52"/>
            <p:cNvSpPr/>
            <p:nvPr/>
          </p:nvSpPr>
          <p:spPr>
            <a:xfrm>
              <a:off x="8154972" y="312197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52"/>
            <p:cNvSpPr/>
            <p:nvPr/>
          </p:nvSpPr>
          <p:spPr>
            <a:xfrm>
              <a:off x="8154972" y="3306347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52"/>
            <p:cNvSpPr/>
            <p:nvPr/>
          </p:nvSpPr>
          <p:spPr>
            <a:xfrm>
              <a:off x="8154972" y="3490738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1" y="0"/>
                  </a:moveTo>
                  <a:lnTo>
                    <a:pt x="1" y="5537"/>
                  </a:lnTo>
                  <a:lnTo>
                    <a:pt x="12977" y="5537"/>
                  </a:lnTo>
                  <a:lnTo>
                    <a:pt x="12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52"/>
            <p:cNvSpPr/>
            <p:nvPr/>
          </p:nvSpPr>
          <p:spPr>
            <a:xfrm>
              <a:off x="8154972" y="3673706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52"/>
            <p:cNvSpPr/>
            <p:nvPr/>
          </p:nvSpPr>
          <p:spPr>
            <a:xfrm>
              <a:off x="8154972" y="385809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1" y="0"/>
                  </a:moveTo>
                  <a:lnTo>
                    <a:pt x="1" y="5537"/>
                  </a:lnTo>
                  <a:lnTo>
                    <a:pt x="12977" y="5537"/>
                  </a:lnTo>
                  <a:lnTo>
                    <a:pt x="12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52"/>
            <p:cNvSpPr/>
            <p:nvPr/>
          </p:nvSpPr>
          <p:spPr>
            <a:xfrm>
              <a:off x="7753401" y="312197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52"/>
            <p:cNvSpPr/>
            <p:nvPr/>
          </p:nvSpPr>
          <p:spPr>
            <a:xfrm>
              <a:off x="7753401" y="3306347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52"/>
            <p:cNvSpPr/>
            <p:nvPr/>
          </p:nvSpPr>
          <p:spPr>
            <a:xfrm>
              <a:off x="7753401" y="3490738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52"/>
            <p:cNvSpPr/>
            <p:nvPr/>
          </p:nvSpPr>
          <p:spPr>
            <a:xfrm>
              <a:off x="7753401" y="3673706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52"/>
            <p:cNvSpPr/>
            <p:nvPr/>
          </p:nvSpPr>
          <p:spPr>
            <a:xfrm>
              <a:off x="7753401" y="385809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52"/>
            <p:cNvSpPr/>
            <p:nvPr/>
          </p:nvSpPr>
          <p:spPr>
            <a:xfrm>
              <a:off x="8556564" y="404917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52"/>
            <p:cNvSpPr/>
            <p:nvPr/>
          </p:nvSpPr>
          <p:spPr>
            <a:xfrm>
              <a:off x="8556564" y="4233547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52"/>
            <p:cNvSpPr/>
            <p:nvPr/>
          </p:nvSpPr>
          <p:spPr>
            <a:xfrm>
              <a:off x="8556564" y="4417938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52"/>
            <p:cNvSpPr/>
            <p:nvPr/>
          </p:nvSpPr>
          <p:spPr>
            <a:xfrm>
              <a:off x="8556564" y="4600906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52"/>
            <p:cNvSpPr/>
            <p:nvPr/>
          </p:nvSpPr>
          <p:spPr>
            <a:xfrm>
              <a:off x="8556564" y="478529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52"/>
            <p:cNvSpPr/>
            <p:nvPr/>
          </p:nvSpPr>
          <p:spPr>
            <a:xfrm>
              <a:off x="8154972" y="404917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52"/>
            <p:cNvSpPr/>
            <p:nvPr/>
          </p:nvSpPr>
          <p:spPr>
            <a:xfrm>
              <a:off x="8154972" y="4233547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52"/>
            <p:cNvSpPr/>
            <p:nvPr/>
          </p:nvSpPr>
          <p:spPr>
            <a:xfrm>
              <a:off x="8154972" y="4417938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1" y="0"/>
                  </a:moveTo>
                  <a:lnTo>
                    <a:pt x="1" y="5537"/>
                  </a:lnTo>
                  <a:lnTo>
                    <a:pt x="12977" y="5537"/>
                  </a:lnTo>
                  <a:lnTo>
                    <a:pt x="12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52"/>
            <p:cNvSpPr/>
            <p:nvPr/>
          </p:nvSpPr>
          <p:spPr>
            <a:xfrm>
              <a:off x="8154972" y="4600906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1" y="1"/>
                  </a:moveTo>
                  <a:lnTo>
                    <a:pt x="1" y="5538"/>
                  </a:lnTo>
                  <a:lnTo>
                    <a:pt x="12977" y="5538"/>
                  </a:lnTo>
                  <a:lnTo>
                    <a:pt x="129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52"/>
            <p:cNvSpPr/>
            <p:nvPr/>
          </p:nvSpPr>
          <p:spPr>
            <a:xfrm>
              <a:off x="8154972" y="478529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1" y="0"/>
                  </a:moveTo>
                  <a:lnTo>
                    <a:pt x="1" y="5537"/>
                  </a:lnTo>
                  <a:lnTo>
                    <a:pt x="12977" y="5537"/>
                  </a:lnTo>
                  <a:lnTo>
                    <a:pt x="129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52"/>
            <p:cNvSpPr/>
            <p:nvPr/>
          </p:nvSpPr>
          <p:spPr>
            <a:xfrm>
              <a:off x="7753401" y="404917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52"/>
            <p:cNvSpPr/>
            <p:nvPr/>
          </p:nvSpPr>
          <p:spPr>
            <a:xfrm>
              <a:off x="7753401" y="4233547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52"/>
            <p:cNvSpPr/>
            <p:nvPr/>
          </p:nvSpPr>
          <p:spPr>
            <a:xfrm>
              <a:off x="7753401" y="4417938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52"/>
            <p:cNvSpPr/>
            <p:nvPr/>
          </p:nvSpPr>
          <p:spPr>
            <a:xfrm>
              <a:off x="7753401" y="4600906"/>
              <a:ext cx="271738" cy="115987"/>
            </a:xfrm>
            <a:custGeom>
              <a:rect b="b" l="l" r="r" t="t"/>
              <a:pathLst>
                <a:path extrusionOk="0" h="5539" w="12977">
                  <a:moveTo>
                    <a:pt x="0" y="1"/>
                  </a:moveTo>
                  <a:lnTo>
                    <a:pt x="0" y="5538"/>
                  </a:lnTo>
                  <a:lnTo>
                    <a:pt x="12976" y="5538"/>
                  </a:lnTo>
                  <a:lnTo>
                    <a:pt x="129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52"/>
            <p:cNvSpPr/>
            <p:nvPr/>
          </p:nvSpPr>
          <p:spPr>
            <a:xfrm>
              <a:off x="7753401" y="4785297"/>
              <a:ext cx="271738" cy="115966"/>
            </a:xfrm>
            <a:custGeom>
              <a:rect b="b" l="l" r="r" t="t"/>
              <a:pathLst>
                <a:path extrusionOk="0" h="5538" w="12977">
                  <a:moveTo>
                    <a:pt x="0" y="0"/>
                  </a:moveTo>
                  <a:lnTo>
                    <a:pt x="0" y="5537"/>
                  </a:lnTo>
                  <a:lnTo>
                    <a:pt x="12976" y="5537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" name="Google Shape;1222;p52"/>
          <p:cNvGrpSpPr/>
          <p:nvPr/>
        </p:nvGrpSpPr>
        <p:grpSpPr>
          <a:xfrm>
            <a:off x="1504021" y="2221941"/>
            <a:ext cx="509552" cy="2927357"/>
            <a:chOff x="1909121" y="2436910"/>
            <a:chExt cx="472113" cy="2712274"/>
          </a:xfrm>
        </p:grpSpPr>
        <p:sp>
          <p:nvSpPr>
            <p:cNvPr id="1223" name="Google Shape;1223;p52"/>
            <p:cNvSpPr/>
            <p:nvPr/>
          </p:nvSpPr>
          <p:spPr>
            <a:xfrm flipH="1">
              <a:off x="2025273" y="2436910"/>
              <a:ext cx="238500" cy="48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52"/>
            <p:cNvSpPr/>
            <p:nvPr/>
          </p:nvSpPr>
          <p:spPr>
            <a:xfrm flipH="1">
              <a:off x="1909121" y="2476590"/>
              <a:ext cx="472113" cy="2672594"/>
            </a:xfrm>
            <a:custGeom>
              <a:rect b="b" l="l" r="r" t="t"/>
              <a:pathLst>
                <a:path extrusionOk="0" h="138800" w="24519">
                  <a:moveTo>
                    <a:pt x="5738" y="0"/>
                  </a:moveTo>
                  <a:lnTo>
                    <a:pt x="1" y="138800"/>
                  </a:lnTo>
                  <a:lnTo>
                    <a:pt x="24518" y="138800"/>
                  </a:lnTo>
                  <a:lnTo>
                    <a:pt x="18747" y="0"/>
                  </a:lnTo>
                  <a:cubicBezTo>
                    <a:pt x="18747" y="601"/>
                    <a:pt x="17046" y="1101"/>
                    <a:pt x="14644" y="1301"/>
                  </a:cubicBezTo>
                  <a:cubicBezTo>
                    <a:pt x="13877" y="1335"/>
                    <a:pt x="13077" y="1368"/>
                    <a:pt x="12243" y="1368"/>
                  </a:cubicBezTo>
                  <a:cubicBezTo>
                    <a:pt x="11209" y="1368"/>
                    <a:pt x="10175" y="1301"/>
                    <a:pt x="9307" y="1201"/>
                  </a:cubicBezTo>
                  <a:cubicBezTo>
                    <a:pt x="7172" y="1001"/>
                    <a:pt x="5738" y="534"/>
                    <a:pt x="57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5" name="Google Shape;1225;p52"/>
          <p:cNvSpPr/>
          <p:nvPr/>
        </p:nvSpPr>
        <p:spPr>
          <a:xfrm flipH="1">
            <a:off x="5054399" y="-136529"/>
            <a:ext cx="5119595" cy="2126655"/>
          </a:xfrm>
          <a:custGeom>
            <a:rect b="b" l="l" r="r" t="t"/>
            <a:pathLst>
              <a:path extrusionOk="0" h="65325" w="109358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6" name="Google Shape;1226;p52"/>
          <p:cNvSpPr/>
          <p:nvPr/>
        </p:nvSpPr>
        <p:spPr>
          <a:xfrm flipH="1">
            <a:off x="2234109" y="199011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p52"/>
          <p:cNvSpPr/>
          <p:nvPr/>
        </p:nvSpPr>
        <p:spPr>
          <a:xfrm flipH="1">
            <a:off x="6102121" y="3992588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8" name="Google Shape;1228;p52"/>
          <p:cNvGrpSpPr/>
          <p:nvPr/>
        </p:nvGrpSpPr>
        <p:grpSpPr>
          <a:xfrm rot="10800000">
            <a:off x="6906701" y="1990114"/>
            <a:ext cx="1733301" cy="1733301"/>
            <a:chOff x="624503" y="61115"/>
            <a:chExt cx="1947310" cy="1947310"/>
          </a:xfrm>
        </p:grpSpPr>
        <p:sp>
          <p:nvSpPr>
            <p:cNvPr id="1229" name="Google Shape;1229;p52"/>
            <p:cNvSpPr/>
            <p:nvPr/>
          </p:nvSpPr>
          <p:spPr>
            <a:xfrm>
              <a:off x="2048296" y="171379"/>
              <a:ext cx="413839" cy="413221"/>
            </a:xfrm>
            <a:custGeom>
              <a:rect b="b" l="l" r="r" t="t"/>
              <a:pathLst>
                <a:path extrusionOk="0" h="12693" w="12712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52"/>
            <p:cNvSpPr/>
            <p:nvPr/>
          </p:nvSpPr>
          <p:spPr>
            <a:xfrm>
              <a:off x="1913778" y="112617"/>
              <a:ext cx="605914" cy="605881"/>
            </a:xfrm>
            <a:custGeom>
              <a:rect b="b" l="l" r="r" t="t"/>
              <a:pathLst>
                <a:path extrusionOk="0" h="18611" w="18612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52"/>
            <p:cNvSpPr/>
            <p:nvPr/>
          </p:nvSpPr>
          <p:spPr>
            <a:xfrm>
              <a:off x="1807747" y="84132"/>
              <a:ext cx="742254" cy="742221"/>
            </a:xfrm>
            <a:custGeom>
              <a:rect b="b" l="l" r="r" t="t"/>
              <a:pathLst>
                <a:path extrusionOk="0" h="22799" w="2280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52"/>
            <p:cNvSpPr/>
            <p:nvPr/>
          </p:nvSpPr>
          <p:spPr>
            <a:xfrm>
              <a:off x="1715063" y="68375"/>
              <a:ext cx="850076" cy="849458"/>
            </a:xfrm>
            <a:custGeom>
              <a:rect b="b" l="l" r="r" t="t"/>
              <a:pathLst>
                <a:path extrusionOk="0" h="26093" w="26112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52"/>
            <p:cNvSpPr/>
            <p:nvPr/>
          </p:nvSpPr>
          <p:spPr>
            <a:xfrm>
              <a:off x="1632047" y="61115"/>
              <a:ext cx="939147" cy="939114"/>
            </a:xfrm>
            <a:custGeom>
              <a:rect b="b" l="l" r="r" t="t"/>
              <a:pathLst>
                <a:path extrusionOk="0" h="28847" w="28848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52"/>
            <p:cNvSpPr/>
            <p:nvPr/>
          </p:nvSpPr>
          <p:spPr>
            <a:xfrm>
              <a:off x="1555706" y="62320"/>
              <a:ext cx="1016107" cy="1016074"/>
            </a:xfrm>
            <a:custGeom>
              <a:rect b="b" l="l" r="r" t="t"/>
              <a:pathLst>
                <a:path extrusionOk="0" h="31211" w="31212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52"/>
            <p:cNvSpPr/>
            <p:nvPr/>
          </p:nvSpPr>
          <p:spPr>
            <a:xfrm>
              <a:off x="1484215" y="66552"/>
              <a:ext cx="1082128" cy="1081510"/>
            </a:xfrm>
            <a:custGeom>
              <a:rect b="b" l="l" r="r" t="t"/>
              <a:pathLst>
                <a:path extrusionOk="0" h="33221" w="3324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52"/>
            <p:cNvSpPr/>
            <p:nvPr/>
          </p:nvSpPr>
          <p:spPr>
            <a:xfrm>
              <a:off x="1417575" y="76254"/>
              <a:ext cx="1139685" cy="1139067"/>
            </a:xfrm>
            <a:custGeom>
              <a:rect b="b" l="l" r="r" t="t"/>
              <a:pathLst>
                <a:path extrusionOk="0" h="34989" w="35008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52"/>
            <p:cNvSpPr/>
            <p:nvPr/>
          </p:nvSpPr>
          <p:spPr>
            <a:xfrm>
              <a:off x="1355786" y="90187"/>
              <a:ext cx="1188160" cy="1188160"/>
            </a:xfrm>
            <a:custGeom>
              <a:rect b="b" l="l" r="r" t="t"/>
              <a:pathLst>
                <a:path extrusionOk="0" h="36497" w="36497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52"/>
            <p:cNvSpPr/>
            <p:nvPr/>
          </p:nvSpPr>
          <p:spPr>
            <a:xfrm>
              <a:off x="1295787" y="106530"/>
              <a:ext cx="1231165" cy="1230579"/>
            </a:xfrm>
            <a:custGeom>
              <a:rect b="b" l="l" r="r" t="t"/>
              <a:pathLst>
                <a:path extrusionOk="0" h="37800" w="37818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52"/>
            <p:cNvSpPr/>
            <p:nvPr/>
          </p:nvSpPr>
          <p:spPr>
            <a:xfrm>
              <a:off x="1239467" y="126551"/>
              <a:ext cx="1267496" cy="1266910"/>
            </a:xfrm>
            <a:custGeom>
              <a:rect b="b" l="l" r="r" t="t"/>
              <a:pathLst>
                <a:path extrusionOk="0" h="38916" w="38934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52"/>
            <p:cNvSpPr/>
            <p:nvPr/>
          </p:nvSpPr>
          <p:spPr>
            <a:xfrm>
              <a:off x="1186142" y="148949"/>
              <a:ext cx="1297805" cy="1299042"/>
            </a:xfrm>
            <a:custGeom>
              <a:rect b="b" l="l" r="r" t="t"/>
              <a:pathLst>
                <a:path extrusionOk="0" h="39903" w="39865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52"/>
            <p:cNvSpPr/>
            <p:nvPr/>
          </p:nvSpPr>
          <p:spPr>
            <a:xfrm>
              <a:off x="1135258" y="174993"/>
              <a:ext cx="1323849" cy="1323882"/>
            </a:xfrm>
            <a:custGeom>
              <a:rect b="b" l="l" r="r" t="t"/>
              <a:pathLst>
                <a:path extrusionOk="0" h="40666" w="40665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52"/>
            <p:cNvSpPr/>
            <p:nvPr/>
          </p:nvSpPr>
          <p:spPr>
            <a:xfrm>
              <a:off x="1086165" y="202893"/>
              <a:ext cx="1345075" cy="1344456"/>
            </a:xfrm>
            <a:custGeom>
              <a:rect b="b" l="l" r="r" t="t"/>
              <a:pathLst>
                <a:path extrusionOk="0" h="41298" w="41317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52"/>
            <p:cNvSpPr/>
            <p:nvPr/>
          </p:nvSpPr>
          <p:spPr>
            <a:xfrm>
              <a:off x="1040132" y="233169"/>
              <a:ext cx="1360799" cy="1360832"/>
            </a:xfrm>
            <a:custGeom>
              <a:rect b="b" l="l" r="r" t="t"/>
              <a:pathLst>
                <a:path extrusionOk="0" h="41801" w="4180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52"/>
            <p:cNvSpPr/>
            <p:nvPr/>
          </p:nvSpPr>
          <p:spPr>
            <a:xfrm>
              <a:off x="995890" y="265268"/>
              <a:ext cx="1372323" cy="1372356"/>
            </a:xfrm>
            <a:custGeom>
              <a:rect b="b" l="l" r="r" t="t"/>
              <a:pathLst>
                <a:path extrusionOk="0" h="42155" w="42154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52"/>
            <p:cNvSpPr/>
            <p:nvPr/>
          </p:nvSpPr>
          <p:spPr>
            <a:xfrm>
              <a:off x="954676" y="299809"/>
              <a:ext cx="1379616" cy="1380234"/>
            </a:xfrm>
            <a:custGeom>
              <a:rect b="b" l="l" r="r" t="t"/>
              <a:pathLst>
                <a:path extrusionOk="0" h="42397" w="42378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52"/>
            <p:cNvSpPr/>
            <p:nvPr/>
          </p:nvSpPr>
          <p:spPr>
            <a:xfrm>
              <a:off x="914698" y="336791"/>
              <a:ext cx="1382025" cy="1382611"/>
            </a:xfrm>
            <a:custGeom>
              <a:rect b="b" l="l" r="r" t="t"/>
              <a:pathLst>
                <a:path extrusionOk="0" h="42470" w="42452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52"/>
            <p:cNvSpPr/>
            <p:nvPr/>
          </p:nvSpPr>
          <p:spPr>
            <a:xfrm>
              <a:off x="877130" y="375564"/>
              <a:ext cx="1381439" cy="1380820"/>
            </a:xfrm>
            <a:custGeom>
              <a:rect b="b" l="l" r="r" t="t"/>
              <a:pathLst>
                <a:path extrusionOk="0" h="42415" w="42434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52"/>
            <p:cNvSpPr/>
            <p:nvPr/>
          </p:nvSpPr>
          <p:spPr>
            <a:xfrm>
              <a:off x="842003" y="416746"/>
              <a:ext cx="1375351" cy="1374765"/>
            </a:xfrm>
            <a:custGeom>
              <a:rect b="b" l="l" r="r" t="t"/>
              <a:pathLst>
                <a:path extrusionOk="0" h="42229" w="42247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52"/>
            <p:cNvSpPr/>
            <p:nvPr/>
          </p:nvSpPr>
          <p:spPr>
            <a:xfrm>
              <a:off x="808666" y="459751"/>
              <a:ext cx="1365682" cy="1365682"/>
            </a:xfrm>
            <a:custGeom>
              <a:rect b="b" l="l" r="r" t="t"/>
              <a:pathLst>
                <a:path extrusionOk="0" h="41950" w="4195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52"/>
            <p:cNvSpPr/>
            <p:nvPr/>
          </p:nvSpPr>
          <p:spPr>
            <a:xfrm>
              <a:off x="777186" y="505198"/>
              <a:ext cx="1351716" cy="1351749"/>
            </a:xfrm>
            <a:custGeom>
              <a:rect b="b" l="l" r="r" t="t"/>
              <a:pathLst>
                <a:path extrusionOk="0" h="41522" w="41521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52"/>
            <p:cNvSpPr/>
            <p:nvPr/>
          </p:nvSpPr>
          <p:spPr>
            <a:xfrm>
              <a:off x="748700" y="553087"/>
              <a:ext cx="1332346" cy="1331727"/>
            </a:xfrm>
            <a:custGeom>
              <a:rect b="b" l="l" r="r" t="t"/>
              <a:pathLst>
                <a:path extrusionOk="0" h="40907" w="40926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52"/>
            <p:cNvSpPr/>
            <p:nvPr/>
          </p:nvSpPr>
          <p:spPr>
            <a:xfrm>
              <a:off x="722656" y="602766"/>
              <a:ext cx="1308711" cy="1308092"/>
            </a:xfrm>
            <a:custGeom>
              <a:rect b="b" l="l" r="r" t="t"/>
              <a:pathLst>
                <a:path extrusionOk="0" h="40181" w="4020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52"/>
            <p:cNvSpPr/>
            <p:nvPr/>
          </p:nvSpPr>
          <p:spPr>
            <a:xfrm>
              <a:off x="699021" y="654854"/>
              <a:ext cx="1279021" cy="1280258"/>
            </a:xfrm>
            <a:custGeom>
              <a:rect b="b" l="l" r="r" t="t"/>
              <a:pathLst>
                <a:path extrusionOk="0" h="39326" w="39288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52"/>
            <p:cNvSpPr/>
            <p:nvPr/>
          </p:nvSpPr>
          <p:spPr>
            <a:xfrm>
              <a:off x="677209" y="710588"/>
              <a:ext cx="1245717" cy="1245099"/>
            </a:xfrm>
            <a:custGeom>
              <a:rect b="b" l="l" r="r" t="t"/>
              <a:pathLst>
                <a:path extrusionOk="0" h="38246" w="38265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52"/>
            <p:cNvSpPr/>
            <p:nvPr/>
          </p:nvSpPr>
          <p:spPr>
            <a:xfrm>
              <a:off x="659630" y="768764"/>
              <a:ext cx="1205707" cy="1205707"/>
            </a:xfrm>
            <a:custGeom>
              <a:rect b="b" l="l" r="r" t="t"/>
              <a:pathLst>
                <a:path extrusionOk="0" h="37036" w="37036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52"/>
            <p:cNvSpPr/>
            <p:nvPr/>
          </p:nvSpPr>
          <p:spPr>
            <a:xfrm>
              <a:off x="644492" y="829967"/>
              <a:ext cx="1158470" cy="1159056"/>
            </a:xfrm>
            <a:custGeom>
              <a:rect b="b" l="l" r="r" t="t"/>
              <a:pathLst>
                <a:path extrusionOk="0" h="35603" w="35585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52"/>
            <p:cNvSpPr/>
            <p:nvPr/>
          </p:nvSpPr>
          <p:spPr>
            <a:xfrm>
              <a:off x="632967" y="895402"/>
              <a:ext cx="1105763" cy="1103907"/>
            </a:xfrm>
            <a:custGeom>
              <a:rect b="b" l="l" r="r" t="t"/>
              <a:pathLst>
                <a:path extrusionOk="0" h="33909" w="33966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52"/>
            <p:cNvSpPr/>
            <p:nvPr/>
          </p:nvSpPr>
          <p:spPr>
            <a:xfrm>
              <a:off x="626293" y="963866"/>
              <a:ext cx="1042769" cy="1042672"/>
            </a:xfrm>
            <a:custGeom>
              <a:rect b="b" l="l" r="r" t="t"/>
              <a:pathLst>
                <a:path extrusionOk="0" h="32028" w="32031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52"/>
            <p:cNvSpPr/>
            <p:nvPr/>
          </p:nvSpPr>
          <p:spPr>
            <a:xfrm>
              <a:off x="624503" y="1038384"/>
              <a:ext cx="970627" cy="970041"/>
            </a:xfrm>
            <a:custGeom>
              <a:rect b="b" l="l" r="r" t="t"/>
              <a:pathLst>
                <a:path extrusionOk="0" h="29797" w="29815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52"/>
            <p:cNvSpPr/>
            <p:nvPr/>
          </p:nvSpPr>
          <p:spPr>
            <a:xfrm>
              <a:off x="628116" y="1118339"/>
              <a:ext cx="886440" cy="886440"/>
            </a:xfrm>
            <a:custGeom>
              <a:rect b="b" l="l" r="r" t="t"/>
              <a:pathLst>
                <a:path extrusionOk="0" h="27229" w="27229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52"/>
            <p:cNvSpPr/>
            <p:nvPr/>
          </p:nvSpPr>
          <p:spPr>
            <a:xfrm>
              <a:off x="639641" y="1207410"/>
              <a:ext cx="786464" cy="785845"/>
            </a:xfrm>
            <a:custGeom>
              <a:rect b="b" l="l" r="r" t="t"/>
              <a:pathLst>
                <a:path extrusionOk="0" h="24139" w="24158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52"/>
            <p:cNvSpPr/>
            <p:nvPr/>
          </p:nvSpPr>
          <p:spPr>
            <a:xfrm>
              <a:off x="663276" y="1306767"/>
              <a:ext cx="662852" cy="662885"/>
            </a:xfrm>
            <a:custGeom>
              <a:rect b="b" l="l" r="r" t="t"/>
              <a:pathLst>
                <a:path extrusionOk="0" h="20362" w="20361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52"/>
            <p:cNvSpPr/>
            <p:nvPr/>
          </p:nvSpPr>
          <p:spPr>
            <a:xfrm>
              <a:off x="706899" y="1427970"/>
              <a:ext cx="498645" cy="498645"/>
            </a:xfrm>
            <a:custGeom>
              <a:rect b="b" l="l" r="r" t="t"/>
              <a:pathLst>
                <a:path extrusionOk="0" h="15317" w="15317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52"/>
            <p:cNvSpPr/>
            <p:nvPr/>
          </p:nvSpPr>
          <p:spPr>
            <a:xfrm>
              <a:off x="811694" y="1609106"/>
              <a:ext cx="211510" cy="211477"/>
            </a:xfrm>
            <a:custGeom>
              <a:rect b="b" l="l" r="r" t="t"/>
              <a:pathLst>
                <a:path extrusionOk="0" h="6496" w="6497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5" name="Google Shape;1265;p52"/>
          <p:cNvSpPr/>
          <p:nvPr/>
        </p:nvSpPr>
        <p:spPr>
          <a:xfrm>
            <a:off x="-2223913" y="-392351"/>
            <a:ext cx="4613437" cy="2638292"/>
          </a:xfrm>
          <a:custGeom>
            <a:rect b="b" l="l" r="r" t="t"/>
            <a:pathLst>
              <a:path extrusionOk="0" h="47614" w="83260">
                <a:moveTo>
                  <a:pt x="8920" y="1"/>
                </a:moveTo>
                <a:cubicBezTo>
                  <a:pt x="8511" y="1"/>
                  <a:pt x="8105" y="42"/>
                  <a:pt x="7706" y="137"/>
                </a:cubicBezTo>
                <a:cubicBezTo>
                  <a:pt x="5337" y="705"/>
                  <a:pt x="3970" y="3140"/>
                  <a:pt x="3002" y="5341"/>
                </a:cubicBezTo>
                <a:cubicBezTo>
                  <a:pt x="1935" y="7943"/>
                  <a:pt x="1134" y="10645"/>
                  <a:pt x="567" y="13414"/>
                </a:cubicBezTo>
                <a:cubicBezTo>
                  <a:pt x="200" y="15282"/>
                  <a:pt x="0" y="17250"/>
                  <a:pt x="500" y="19118"/>
                </a:cubicBezTo>
                <a:cubicBezTo>
                  <a:pt x="1534" y="22854"/>
                  <a:pt x="5204" y="25189"/>
                  <a:pt x="8773" y="26923"/>
                </a:cubicBezTo>
                <a:cubicBezTo>
                  <a:pt x="18613" y="31627"/>
                  <a:pt x="29488" y="34195"/>
                  <a:pt x="40396" y="34462"/>
                </a:cubicBezTo>
                <a:cubicBezTo>
                  <a:pt x="41137" y="34479"/>
                  <a:pt x="41882" y="34484"/>
                  <a:pt x="42629" y="34484"/>
                </a:cubicBezTo>
                <a:cubicBezTo>
                  <a:pt x="43919" y="34484"/>
                  <a:pt x="45215" y="34468"/>
                  <a:pt x="46508" y="34468"/>
                </a:cubicBezTo>
                <a:cubicBezTo>
                  <a:pt x="50492" y="34468"/>
                  <a:pt x="54460" y="34617"/>
                  <a:pt x="58208" y="35830"/>
                </a:cubicBezTo>
                <a:cubicBezTo>
                  <a:pt x="61244" y="36797"/>
                  <a:pt x="64079" y="38432"/>
                  <a:pt x="66848" y="40033"/>
                </a:cubicBezTo>
                <a:cubicBezTo>
                  <a:pt x="67515" y="40466"/>
                  <a:pt x="68883" y="41934"/>
                  <a:pt x="69183" y="42668"/>
                </a:cubicBezTo>
                <a:cubicBezTo>
                  <a:pt x="69603" y="43731"/>
                  <a:pt x="69905" y="47613"/>
                  <a:pt x="71745" y="47613"/>
                </a:cubicBezTo>
                <a:cubicBezTo>
                  <a:pt x="72098" y="47613"/>
                  <a:pt x="72508" y="47471"/>
                  <a:pt x="72985" y="47138"/>
                </a:cubicBezTo>
                <a:cubicBezTo>
                  <a:pt x="74520" y="46037"/>
                  <a:pt x="73986" y="41701"/>
                  <a:pt x="75721" y="39999"/>
                </a:cubicBezTo>
                <a:cubicBezTo>
                  <a:pt x="77822" y="37965"/>
                  <a:pt x="81391" y="37364"/>
                  <a:pt x="82559" y="34662"/>
                </a:cubicBezTo>
                <a:cubicBezTo>
                  <a:pt x="83259" y="32961"/>
                  <a:pt x="82692" y="30926"/>
                  <a:pt x="81592" y="29425"/>
                </a:cubicBezTo>
                <a:cubicBezTo>
                  <a:pt x="80524" y="27924"/>
                  <a:pt x="79023" y="26757"/>
                  <a:pt x="77689" y="25456"/>
                </a:cubicBezTo>
                <a:cubicBezTo>
                  <a:pt x="74053" y="21986"/>
                  <a:pt x="71184" y="17316"/>
                  <a:pt x="66481" y="15615"/>
                </a:cubicBezTo>
                <a:cubicBezTo>
                  <a:pt x="65013" y="15078"/>
                  <a:pt x="63510" y="14881"/>
                  <a:pt x="61985" y="14881"/>
                </a:cubicBezTo>
                <a:cubicBezTo>
                  <a:pt x="57797" y="14881"/>
                  <a:pt x="53439" y="16365"/>
                  <a:pt x="49164" y="16365"/>
                </a:cubicBezTo>
                <a:cubicBezTo>
                  <a:pt x="48910" y="16365"/>
                  <a:pt x="48655" y="16360"/>
                  <a:pt x="48401" y="16349"/>
                </a:cubicBezTo>
                <a:cubicBezTo>
                  <a:pt x="41997" y="16116"/>
                  <a:pt x="36359" y="12213"/>
                  <a:pt x="30789" y="8977"/>
                </a:cubicBezTo>
                <a:cubicBezTo>
                  <a:pt x="24951" y="5608"/>
                  <a:pt x="18780" y="2839"/>
                  <a:pt x="12376" y="705"/>
                </a:cubicBezTo>
                <a:cubicBezTo>
                  <a:pt x="11265" y="334"/>
                  <a:pt x="10082" y="1"/>
                  <a:pt x="892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6" name="Google Shape;1266;p52"/>
          <p:cNvSpPr txBox="1"/>
          <p:nvPr>
            <p:ph idx="1" type="subTitle"/>
          </p:nvPr>
        </p:nvSpPr>
        <p:spPr>
          <a:xfrm>
            <a:off x="2887200" y="1286650"/>
            <a:ext cx="3369600" cy="15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67" name="Google Shape;1267;p52"/>
          <p:cNvSpPr txBox="1"/>
          <p:nvPr>
            <p:ph type="title"/>
          </p:nvPr>
        </p:nvSpPr>
        <p:spPr>
          <a:xfrm>
            <a:off x="2161200" y="491400"/>
            <a:ext cx="4821600" cy="6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1268" name="Google Shape;1268;p52"/>
          <p:cNvSpPr txBox="1"/>
          <p:nvPr/>
        </p:nvSpPr>
        <p:spPr>
          <a:xfrm>
            <a:off x="2059200" y="3873900"/>
            <a:ext cx="5025600" cy="7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b="1" lang="en" sz="13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3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including icons by </a:t>
            </a:r>
            <a:r>
              <a:rPr b="1" lang="en" sz="13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3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and infographics &amp; images by </a:t>
            </a:r>
            <a:r>
              <a:rPr b="1" lang="en" sz="1300">
                <a:solidFill>
                  <a:schemeClr val="dk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30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7">
    <p:bg>
      <p:bgPr>
        <a:solidFill>
          <a:schemeClr val="lt2"/>
        </a:solidFill>
      </p:bgPr>
    </p:bg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53"/>
          <p:cNvSpPr/>
          <p:nvPr/>
        </p:nvSpPr>
        <p:spPr>
          <a:xfrm rot="10800000">
            <a:off x="-407434" y="-1585043"/>
            <a:ext cx="12182784" cy="2577178"/>
          </a:xfrm>
          <a:custGeom>
            <a:rect b="b" l="l" r="r" t="t"/>
            <a:pathLst>
              <a:path extrusionOk="0" h="185776" w="296346">
                <a:moveTo>
                  <a:pt x="66710" y="0"/>
                </a:moveTo>
                <a:cubicBezTo>
                  <a:pt x="57325" y="0"/>
                  <a:pt x="46367" y="1938"/>
                  <a:pt x="38628" y="7210"/>
                </a:cubicBezTo>
                <a:cubicBezTo>
                  <a:pt x="31323" y="12114"/>
                  <a:pt x="28521" y="20586"/>
                  <a:pt x="26553" y="28792"/>
                </a:cubicBezTo>
                <a:cubicBezTo>
                  <a:pt x="20782" y="53143"/>
                  <a:pt x="15011" y="77561"/>
                  <a:pt x="9207" y="101911"/>
                </a:cubicBezTo>
                <a:cubicBezTo>
                  <a:pt x="5872" y="115955"/>
                  <a:pt x="2536" y="130098"/>
                  <a:pt x="935" y="144475"/>
                </a:cubicBezTo>
                <a:cubicBezTo>
                  <a:pt x="334" y="149812"/>
                  <a:pt x="1" y="155483"/>
                  <a:pt x="2436" y="160320"/>
                </a:cubicBezTo>
                <a:cubicBezTo>
                  <a:pt x="4938" y="165323"/>
                  <a:pt x="9941" y="168526"/>
                  <a:pt x="14978" y="170961"/>
                </a:cubicBezTo>
                <a:cubicBezTo>
                  <a:pt x="30322" y="178233"/>
                  <a:pt x="47568" y="180067"/>
                  <a:pt x="64513" y="181502"/>
                </a:cubicBezTo>
                <a:cubicBezTo>
                  <a:pt x="98555" y="184344"/>
                  <a:pt x="132751" y="185776"/>
                  <a:pt x="166934" y="185776"/>
                </a:cubicBezTo>
                <a:cubicBezTo>
                  <a:pt x="182894" y="185776"/>
                  <a:pt x="198851" y="185464"/>
                  <a:pt x="214787" y="184837"/>
                </a:cubicBezTo>
                <a:cubicBezTo>
                  <a:pt x="239939" y="183870"/>
                  <a:pt x="267558" y="180901"/>
                  <a:pt x="284737" y="162521"/>
                </a:cubicBezTo>
                <a:cubicBezTo>
                  <a:pt x="289341" y="157618"/>
                  <a:pt x="292977" y="151680"/>
                  <a:pt x="294478" y="145176"/>
                </a:cubicBezTo>
                <a:cubicBezTo>
                  <a:pt x="296346" y="137137"/>
                  <a:pt x="294978" y="128664"/>
                  <a:pt x="293710" y="120491"/>
                </a:cubicBezTo>
                <a:cubicBezTo>
                  <a:pt x="287973" y="82998"/>
                  <a:pt x="285171" y="45071"/>
                  <a:pt x="285371" y="7110"/>
                </a:cubicBezTo>
                <a:lnTo>
                  <a:pt x="285371" y="7110"/>
                </a:lnTo>
                <a:cubicBezTo>
                  <a:pt x="274463" y="15783"/>
                  <a:pt x="261020" y="21287"/>
                  <a:pt x="247144" y="22788"/>
                </a:cubicBezTo>
                <a:cubicBezTo>
                  <a:pt x="240973" y="23455"/>
                  <a:pt x="234468" y="23422"/>
                  <a:pt x="229098" y="26557"/>
                </a:cubicBezTo>
                <a:cubicBezTo>
                  <a:pt x="219658" y="32028"/>
                  <a:pt x="216188" y="45871"/>
                  <a:pt x="205648" y="48640"/>
                </a:cubicBezTo>
                <a:cubicBezTo>
                  <a:pt x="204171" y="49025"/>
                  <a:pt x="202641" y="49161"/>
                  <a:pt x="201085" y="49161"/>
                </a:cubicBezTo>
                <a:cubicBezTo>
                  <a:pt x="197377" y="49161"/>
                  <a:pt x="193524" y="48390"/>
                  <a:pt x="189920" y="48390"/>
                </a:cubicBezTo>
                <a:cubicBezTo>
                  <a:pt x="187178" y="48390"/>
                  <a:pt x="184579" y="48836"/>
                  <a:pt x="182298" y="50408"/>
                </a:cubicBezTo>
                <a:cubicBezTo>
                  <a:pt x="179662" y="52209"/>
                  <a:pt x="178128" y="55145"/>
                  <a:pt x="175659" y="57146"/>
                </a:cubicBezTo>
                <a:cubicBezTo>
                  <a:pt x="172925" y="59433"/>
                  <a:pt x="169357" y="60270"/>
                  <a:pt x="165733" y="60270"/>
                </a:cubicBezTo>
                <a:cubicBezTo>
                  <a:pt x="164230" y="60270"/>
                  <a:pt x="162717" y="60126"/>
                  <a:pt x="161249" y="59881"/>
                </a:cubicBezTo>
                <a:cubicBezTo>
                  <a:pt x="151109" y="58147"/>
                  <a:pt x="141769" y="52142"/>
                  <a:pt x="136065" y="43603"/>
                </a:cubicBezTo>
                <a:cubicBezTo>
                  <a:pt x="130627" y="35531"/>
                  <a:pt x="127358" y="24322"/>
                  <a:pt x="117952" y="21554"/>
                </a:cubicBezTo>
                <a:cubicBezTo>
                  <a:pt x="111914" y="19753"/>
                  <a:pt x="104776" y="22188"/>
                  <a:pt x="99505" y="18752"/>
                </a:cubicBezTo>
                <a:cubicBezTo>
                  <a:pt x="96503" y="16784"/>
                  <a:pt x="94835" y="13381"/>
                  <a:pt x="92600" y="10546"/>
                </a:cubicBezTo>
                <a:cubicBezTo>
                  <a:pt x="87096" y="3541"/>
                  <a:pt x="77856" y="339"/>
                  <a:pt x="68983" y="38"/>
                </a:cubicBezTo>
                <a:cubicBezTo>
                  <a:pt x="68238" y="13"/>
                  <a:pt x="67479" y="0"/>
                  <a:pt x="6671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1" name="Google Shape;1271;p53"/>
          <p:cNvSpPr/>
          <p:nvPr/>
        </p:nvSpPr>
        <p:spPr>
          <a:xfrm flipH="1" rot="10800000">
            <a:off x="-1695200" y="3101141"/>
            <a:ext cx="7188922" cy="2141027"/>
          </a:xfrm>
          <a:custGeom>
            <a:rect b="b" l="l" r="r" t="t"/>
            <a:pathLst>
              <a:path extrusionOk="0" h="65325" w="109358">
                <a:moveTo>
                  <a:pt x="0" y="50845"/>
                </a:moveTo>
                <a:cubicBezTo>
                  <a:pt x="0" y="50845"/>
                  <a:pt x="12451" y="65325"/>
                  <a:pt x="29331" y="56615"/>
                </a:cubicBezTo>
                <a:cubicBezTo>
                  <a:pt x="41893" y="50157"/>
                  <a:pt x="34579" y="33761"/>
                  <a:pt x="41204" y="20845"/>
                </a:cubicBezTo>
                <a:cubicBezTo>
                  <a:pt x="47830" y="7929"/>
                  <a:pt x="63426" y="10795"/>
                  <a:pt x="72601" y="22241"/>
                </a:cubicBezTo>
                <a:cubicBezTo>
                  <a:pt x="83767" y="36180"/>
                  <a:pt x="109357" y="29480"/>
                  <a:pt x="108892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2" name="Google Shape;1272;p53"/>
          <p:cNvSpPr/>
          <p:nvPr/>
        </p:nvSpPr>
        <p:spPr>
          <a:xfrm flipH="1">
            <a:off x="7827884" y="1814388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3" name="Google Shape;1273;p53"/>
          <p:cNvSpPr/>
          <p:nvPr/>
        </p:nvSpPr>
        <p:spPr>
          <a:xfrm flipH="1">
            <a:off x="6246596" y="4613538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7_1">
    <p:bg>
      <p:bgPr>
        <a:solidFill>
          <a:schemeClr val="accent5"/>
        </a:solidFill>
      </p:bgPr>
    </p:bg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54"/>
          <p:cNvSpPr/>
          <p:nvPr/>
        </p:nvSpPr>
        <p:spPr>
          <a:xfrm flipH="1">
            <a:off x="4390909" y="225646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6" name="Google Shape;1276;p54"/>
          <p:cNvSpPr/>
          <p:nvPr/>
        </p:nvSpPr>
        <p:spPr>
          <a:xfrm flipH="1">
            <a:off x="6378171" y="3780038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7" name="Google Shape;1277;p54"/>
          <p:cNvGrpSpPr/>
          <p:nvPr/>
        </p:nvGrpSpPr>
        <p:grpSpPr>
          <a:xfrm rot="10800000">
            <a:off x="5118051" y="2571739"/>
            <a:ext cx="1733301" cy="1733301"/>
            <a:chOff x="624503" y="61115"/>
            <a:chExt cx="1947310" cy="1947310"/>
          </a:xfrm>
        </p:grpSpPr>
        <p:sp>
          <p:nvSpPr>
            <p:cNvPr id="1278" name="Google Shape;1278;p54"/>
            <p:cNvSpPr/>
            <p:nvPr/>
          </p:nvSpPr>
          <p:spPr>
            <a:xfrm>
              <a:off x="2048296" y="171379"/>
              <a:ext cx="413839" cy="413221"/>
            </a:xfrm>
            <a:custGeom>
              <a:rect b="b" l="l" r="r" t="t"/>
              <a:pathLst>
                <a:path extrusionOk="0" h="12693" w="12712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54"/>
            <p:cNvSpPr/>
            <p:nvPr/>
          </p:nvSpPr>
          <p:spPr>
            <a:xfrm>
              <a:off x="1913778" y="112617"/>
              <a:ext cx="605914" cy="605881"/>
            </a:xfrm>
            <a:custGeom>
              <a:rect b="b" l="l" r="r" t="t"/>
              <a:pathLst>
                <a:path extrusionOk="0" h="18611" w="18612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54"/>
            <p:cNvSpPr/>
            <p:nvPr/>
          </p:nvSpPr>
          <p:spPr>
            <a:xfrm>
              <a:off x="1807747" y="84132"/>
              <a:ext cx="742254" cy="742221"/>
            </a:xfrm>
            <a:custGeom>
              <a:rect b="b" l="l" r="r" t="t"/>
              <a:pathLst>
                <a:path extrusionOk="0" h="22799" w="2280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54"/>
            <p:cNvSpPr/>
            <p:nvPr/>
          </p:nvSpPr>
          <p:spPr>
            <a:xfrm>
              <a:off x="1715063" y="68375"/>
              <a:ext cx="850076" cy="849458"/>
            </a:xfrm>
            <a:custGeom>
              <a:rect b="b" l="l" r="r" t="t"/>
              <a:pathLst>
                <a:path extrusionOk="0" h="26093" w="26112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54"/>
            <p:cNvSpPr/>
            <p:nvPr/>
          </p:nvSpPr>
          <p:spPr>
            <a:xfrm>
              <a:off x="1632047" y="61115"/>
              <a:ext cx="939147" cy="939114"/>
            </a:xfrm>
            <a:custGeom>
              <a:rect b="b" l="l" r="r" t="t"/>
              <a:pathLst>
                <a:path extrusionOk="0" h="28847" w="28848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54"/>
            <p:cNvSpPr/>
            <p:nvPr/>
          </p:nvSpPr>
          <p:spPr>
            <a:xfrm>
              <a:off x="1555706" y="62320"/>
              <a:ext cx="1016107" cy="1016074"/>
            </a:xfrm>
            <a:custGeom>
              <a:rect b="b" l="l" r="r" t="t"/>
              <a:pathLst>
                <a:path extrusionOk="0" h="31211" w="31212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54"/>
            <p:cNvSpPr/>
            <p:nvPr/>
          </p:nvSpPr>
          <p:spPr>
            <a:xfrm>
              <a:off x="1484215" y="66552"/>
              <a:ext cx="1082128" cy="1081510"/>
            </a:xfrm>
            <a:custGeom>
              <a:rect b="b" l="l" r="r" t="t"/>
              <a:pathLst>
                <a:path extrusionOk="0" h="33221" w="3324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54"/>
            <p:cNvSpPr/>
            <p:nvPr/>
          </p:nvSpPr>
          <p:spPr>
            <a:xfrm>
              <a:off x="1417575" y="76254"/>
              <a:ext cx="1139685" cy="1139067"/>
            </a:xfrm>
            <a:custGeom>
              <a:rect b="b" l="l" r="r" t="t"/>
              <a:pathLst>
                <a:path extrusionOk="0" h="34989" w="35008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54"/>
            <p:cNvSpPr/>
            <p:nvPr/>
          </p:nvSpPr>
          <p:spPr>
            <a:xfrm>
              <a:off x="1355786" y="90187"/>
              <a:ext cx="1188160" cy="1188160"/>
            </a:xfrm>
            <a:custGeom>
              <a:rect b="b" l="l" r="r" t="t"/>
              <a:pathLst>
                <a:path extrusionOk="0" h="36497" w="36497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54"/>
            <p:cNvSpPr/>
            <p:nvPr/>
          </p:nvSpPr>
          <p:spPr>
            <a:xfrm>
              <a:off x="1295787" y="106530"/>
              <a:ext cx="1231165" cy="1230579"/>
            </a:xfrm>
            <a:custGeom>
              <a:rect b="b" l="l" r="r" t="t"/>
              <a:pathLst>
                <a:path extrusionOk="0" h="37800" w="37818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54"/>
            <p:cNvSpPr/>
            <p:nvPr/>
          </p:nvSpPr>
          <p:spPr>
            <a:xfrm>
              <a:off x="1239467" y="126551"/>
              <a:ext cx="1267496" cy="1266910"/>
            </a:xfrm>
            <a:custGeom>
              <a:rect b="b" l="l" r="r" t="t"/>
              <a:pathLst>
                <a:path extrusionOk="0" h="38916" w="38934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54"/>
            <p:cNvSpPr/>
            <p:nvPr/>
          </p:nvSpPr>
          <p:spPr>
            <a:xfrm>
              <a:off x="1186142" y="148949"/>
              <a:ext cx="1297805" cy="1299042"/>
            </a:xfrm>
            <a:custGeom>
              <a:rect b="b" l="l" r="r" t="t"/>
              <a:pathLst>
                <a:path extrusionOk="0" h="39903" w="39865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54"/>
            <p:cNvSpPr/>
            <p:nvPr/>
          </p:nvSpPr>
          <p:spPr>
            <a:xfrm>
              <a:off x="1135258" y="174993"/>
              <a:ext cx="1323849" cy="1323882"/>
            </a:xfrm>
            <a:custGeom>
              <a:rect b="b" l="l" r="r" t="t"/>
              <a:pathLst>
                <a:path extrusionOk="0" h="40666" w="40665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54"/>
            <p:cNvSpPr/>
            <p:nvPr/>
          </p:nvSpPr>
          <p:spPr>
            <a:xfrm>
              <a:off x="1086165" y="202893"/>
              <a:ext cx="1345075" cy="1344456"/>
            </a:xfrm>
            <a:custGeom>
              <a:rect b="b" l="l" r="r" t="t"/>
              <a:pathLst>
                <a:path extrusionOk="0" h="41298" w="41317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54"/>
            <p:cNvSpPr/>
            <p:nvPr/>
          </p:nvSpPr>
          <p:spPr>
            <a:xfrm>
              <a:off x="1040132" y="233169"/>
              <a:ext cx="1360799" cy="1360832"/>
            </a:xfrm>
            <a:custGeom>
              <a:rect b="b" l="l" r="r" t="t"/>
              <a:pathLst>
                <a:path extrusionOk="0" h="41801" w="4180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54"/>
            <p:cNvSpPr/>
            <p:nvPr/>
          </p:nvSpPr>
          <p:spPr>
            <a:xfrm>
              <a:off x="995890" y="265268"/>
              <a:ext cx="1372323" cy="1372356"/>
            </a:xfrm>
            <a:custGeom>
              <a:rect b="b" l="l" r="r" t="t"/>
              <a:pathLst>
                <a:path extrusionOk="0" h="42155" w="42154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54"/>
            <p:cNvSpPr/>
            <p:nvPr/>
          </p:nvSpPr>
          <p:spPr>
            <a:xfrm>
              <a:off x="954676" y="299809"/>
              <a:ext cx="1379616" cy="1380234"/>
            </a:xfrm>
            <a:custGeom>
              <a:rect b="b" l="l" r="r" t="t"/>
              <a:pathLst>
                <a:path extrusionOk="0" h="42397" w="42378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54"/>
            <p:cNvSpPr/>
            <p:nvPr/>
          </p:nvSpPr>
          <p:spPr>
            <a:xfrm>
              <a:off x="914698" y="336791"/>
              <a:ext cx="1382025" cy="1382611"/>
            </a:xfrm>
            <a:custGeom>
              <a:rect b="b" l="l" r="r" t="t"/>
              <a:pathLst>
                <a:path extrusionOk="0" h="42470" w="42452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54"/>
            <p:cNvSpPr/>
            <p:nvPr/>
          </p:nvSpPr>
          <p:spPr>
            <a:xfrm>
              <a:off x="877130" y="375564"/>
              <a:ext cx="1381439" cy="1380820"/>
            </a:xfrm>
            <a:custGeom>
              <a:rect b="b" l="l" r="r" t="t"/>
              <a:pathLst>
                <a:path extrusionOk="0" h="42415" w="42434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54"/>
            <p:cNvSpPr/>
            <p:nvPr/>
          </p:nvSpPr>
          <p:spPr>
            <a:xfrm>
              <a:off x="842003" y="416746"/>
              <a:ext cx="1375351" cy="1374765"/>
            </a:xfrm>
            <a:custGeom>
              <a:rect b="b" l="l" r="r" t="t"/>
              <a:pathLst>
                <a:path extrusionOk="0" h="42229" w="42247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54"/>
            <p:cNvSpPr/>
            <p:nvPr/>
          </p:nvSpPr>
          <p:spPr>
            <a:xfrm>
              <a:off x="808666" y="459751"/>
              <a:ext cx="1365682" cy="1365682"/>
            </a:xfrm>
            <a:custGeom>
              <a:rect b="b" l="l" r="r" t="t"/>
              <a:pathLst>
                <a:path extrusionOk="0" h="41950" w="4195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54"/>
            <p:cNvSpPr/>
            <p:nvPr/>
          </p:nvSpPr>
          <p:spPr>
            <a:xfrm>
              <a:off x="777186" y="505198"/>
              <a:ext cx="1351716" cy="1351749"/>
            </a:xfrm>
            <a:custGeom>
              <a:rect b="b" l="l" r="r" t="t"/>
              <a:pathLst>
                <a:path extrusionOk="0" h="41522" w="41521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54"/>
            <p:cNvSpPr/>
            <p:nvPr/>
          </p:nvSpPr>
          <p:spPr>
            <a:xfrm>
              <a:off x="748700" y="553087"/>
              <a:ext cx="1332346" cy="1331727"/>
            </a:xfrm>
            <a:custGeom>
              <a:rect b="b" l="l" r="r" t="t"/>
              <a:pathLst>
                <a:path extrusionOk="0" h="40907" w="40926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54"/>
            <p:cNvSpPr/>
            <p:nvPr/>
          </p:nvSpPr>
          <p:spPr>
            <a:xfrm>
              <a:off x="722656" y="602766"/>
              <a:ext cx="1308711" cy="1308092"/>
            </a:xfrm>
            <a:custGeom>
              <a:rect b="b" l="l" r="r" t="t"/>
              <a:pathLst>
                <a:path extrusionOk="0" h="40181" w="4020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54"/>
            <p:cNvSpPr/>
            <p:nvPr/>
          </p:nvSpPr>
          <p:spPr>
            <a:xfrm>
              <a:off x="699021" y="654854"/>
              <a:ext cx="1279021" cy="1280258"/>
            </a:xfrm>
            <a:custGeom>
              <a:rect b="b" l="l" r="r" t="t"/>
              <a:pathLst>
                <a:path extrusionOk="0" h="39326" w="39288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54"/>
            <p:cNvSpPr/>
            <p:nvPr/>
          </p:nvSpPr>
          <p:spPr>
            <a:xfrm>
              <a:off x="677209" y="710588"/>
              <a:ext cx="1245717" cy="1245099"/>
            </a:xfrm>
            <a:custGeom>
              <a:rect b="b" l="l" r="r" t="t"/>
              <a:pathLst>
                <a:path extrusionOk="0" h="38246" w="38265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54"/>
            <p:cNvSpPr/>
            <p:nvPr/>
          </p:nvSpPr>
          <p:spPr>
            <a:xfrm>
              <a:off x="659630" y="768764"/>
              <a:ext cx="1205707" cy="1205707"/>
            </a:xfrm>
            <a:custGeom>
              <a:rect b="b" l="l" r="r" t="t"/>
              <a:pathLst>
                <a:path extrusionOk="0" h="37036" w="37036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54"/>
            <p:cNvSpPr/>
            <p:nvPr/>
          </p:nvSpPr>
          <p:spPr>
            <a:xfrm>
              <a:off x="644492" y="829967"/>
              <a:ext cx="1158470" cy="1159056"/>
            </a:xfrm>
            <a:custGeom>
              <a:rect b="b" l="l" r="r" t="t"/>
              <a:pathLst>
                <a:path extrusionOk="0" h="35603" w="35585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54"/>
            <p:cNvSpPr/>
            <p:nvPr/>
          </p:nvSpPr>
          <p:spPr>
            <a:xfrm>
              <a:off x="632967" y="895402"/>
              <a:ext cx="1105763" cy="1103907"/>
            </a:xfrm>
            <a:custGeom>
              <a:rect b="b" l="l" r="r" t="t"/>
              <a:pathLst>
                <a:path extrusionOk="0" h="33909" w="33966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54"/>
            <p:cNvSpPr/>
            <p:nvPr/>
          </p:nvSpPr>
          <p:spPr>
            <a:xfrm>
              <a:off x="626293" y="963866"/>
              <a:ext cx="1042769" cy="1042672"/>
            </a:xfrm>
            <a:custGeom>
              <a:rect b="b" l="l" r="r" t="t"/>
              <a:pathLst>
                <a:path extrusionOk="0" h="32028" w="32031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54"/>
            <p:cNvSpPr/>
            <p:nvPr/>
          </p:nvSpPr>
          <p:spPr>
            <a:xfrm>
              <a:off x="624503" y="1038384"/>
              <a:ext cx="970627" cy="970041"/>
            </a:xfrm>
            <a:custGeom>
              <a:rect b="b" l="l" r="r" t="t"/>
              <a:pathLst>
                <a:path extrusionOk="0" h="29797" w="29815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54"/>
            <p:cNvSpPr/>
            <p:nvPr/>
          </p:nvSpPr>
          <p:spPr>
            <a:xfrm>
              <a:off x="628116" y="1118339"/>
              <a:ext cx="886440" cy="886440"/>
            </a:xfrm>
            <a:custGeom>
              <a:rect b="b" l="l" r="r" t="t"/>
              <a:pathLst>
                <a:path extrusionOk="0" h="27229" w="27229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54"/>
            <p:cNvSpPr/>
            <p:nvPr/>
          </p:nvSpPr>
          <p:spPr>
            <a:xfrm>
              <a:off x="639641" y="1207410"/>
              <a:ext cx="786464" cy="785845"/>
            </a:xfrm>
            <a:custGeom>
              <a:rect b="b" l="l" r="r" t="t"/>
              <a:pathLst>
                <a:path extrusionOk="0" h="24139" w="24158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54"/>
            <p:cNvSpPr/>
            <p:nvPr/>
          </p:nvSpPr>
          <p:spPr>
            <a:xfrm>
              <a:off x="663276" y="1306767"/>
              <a:ext cx="662852" cy="662885"/>
            </a:xfrm>
            <a:custGeom>
              <a:rect b="b" l="l" r="r" t="t"/>
              <a:pathLst>
                <a:path extrusionOk="0" h="20362" w="20361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54"/>
            <p:cNvSpPr/>
            <p:nvPr/>
          </p:nvSpPr>
          <p:spPr>
            <a:xfrm>
              <a:off x="706899" y="1427970"/>
              <a:ext cx="498645" cy="498645"/>
            </a:xfrm>
            <a:custGeom>
              <a:rect b="b" l="l" r="r" t="t"/>
              <a:pathLst>
                <a:path extrusionOk="0" h="15317" w="15317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54"/>
            <p:cNvSpPr/>
            <p:nvPr/>
          </p:nvSpPr>
          <p:spPr>
            <a:xfrm>
              <a:off x="811694" y="1609106"/>
              <a:ext cx="211510" cy="211477"/>
            </a:xfrm>
            <a:custGeom>
              <a:rect b="b" l="l" r="r" t="t"/>
              <a:pathLst>
                <a:path extrusionOk="0" h="6496" w="6497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4" name="Google Shape;1314;p54"/>
          <p:cNvSpPr/>
          <p:nvPr/>
        </p:nvSpPr>
        <p:spPr>
          <a:xfrm rot="-10641324">
            <a:off x="-2550157" y="-711068"/>
            <a:ext cx="13272138" cy="2257180"/>
          </a:xfrm>
          <a:custGeom>
            <a:rect b="b" l="l" r="r" t="t"/>
            <a:pathLst>
              <a:path extrusionOk="0" h="69335" w="203789">
                <a:moveTo>
                  <a:pt x="172317" y="1"/>
                </a:moveTo>
                <a:cubicBezTo>
                  <a:pt x="159938" y="1"/>
                  <a:pt x="151290" y="8761"/>
                  <a:pt x="153912" y="26325"/>
                </a:cubicBezTo>
                <a:cubicBezTo>
                  <a:pt x="155535" y="37128"/>
                  <a:pt x="149594" y="41109"/>
                  <a:pt x="141160" y="41109"/>
                </a:cubicBezTo>
                <a:cubicBezTo>
                  <a:pt x="133061" y="41109"/>
                  <a:pt x="122662" y="37438"/>
                  <a:pt x="114457" y="32615"/>
                </a:cubicBezTo>
                <a:cubicBezTo>
                  <a:pt x="108557" y="29147"/>
                  <a:pt x="102960" y="27661"/>
                  <a:pt x="97863" y="27661"/>
                </a:cubicBezTo>
                <a:cubicBezTo>
                  <a:pt x="88491" y="27661"/>
                  <a:pt x="80813" y="32688"/>
                  <a:pt x="76063" y="39668"/>
                </a:cubicBezTo>
                <a:cubicBezTo>
                  <a:pt x="72714" y="44612"/>
                  <a:pt x="66870" y="47709"/>
                  <a:pt x="60247" y="47709"/>
                </a:cubicBezTo>
                <a:cubicBezTo>
                  <a:pt x="52407" y="47709"/>
                  <a:pt x="43474" y="43369"/>
                  <a:pt x="36292" y="32615"/>
                </a:cubicBezTo>
                <a:cubicBezTo>
                  <a:pt x="30414" y="23820"/>
                  <a:pt x="22624" y="21370"/>
                  <a:pt x="15768" y="21370"/>
                </a:cubicBezTo>
                <a:cubicBezTo>
                  <a:pt x="7145" y="21370"/>
                  <a:pt x="1" y="25245"/>
                  <a:pt x="1" y="25245"/>
                </a:cubicBezTo>
                <a:lnTo>
                  <a:pt x="1" y="69334"/>
                </a:lnTo>
                <a:lnTo>
                  <a:pt x="203789" y="69334"/>
                </a:lnTo>
                <a:lnTo>
                  <a:pt x="203789" y="14209"/>
                </a:lnTo>
                <a:cubicBezTo>
                  <a:pt x="203789" y="14209"/>
                  <a:pt x="196810" y="5480"/>
                  <a:pt x="180414" y="1126"/>
                </a:cubicBezTo>
                <a:cubicBezTo>
                  <a:pt x="177599" y="376"/>
                  <a:pt x="174878" y="1"/>
                  <a:pt x="1723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5" name="Google Shape;1315;p54"/>
          <p:cNvSpPr/>
          <p:nvPr/>
        </p:nvSpPr>
        <p:spPr>
          <a:xfrm flipH="1">
            <a:off x="1086691" y="4111750"/>
            <a:ext cx="9561417" cy="2067175"/>
          </a:xfrm>
          <a:custGeom>
            <a:rect b="b" l="l" r="r" t="t"/>
            <a:pathLst>
              <a:path extrusionOk="0" h="54335" w="164916">
                <a:moveTo>
                  <a:pt x="37882" y="1"/>
                </a:moveTo>
                <a:cubicBezTo>
                  <a:pt x="35111" y="1"/>
                  <a:pt x="32343" y="342"/>
                  <a:pt x="29655" y="963"/>
                </a:cubicBezTo>
                <a:cubicBezTo>
                  <a:pt x="25219" y="1997"/>
                  <a:pt x="20816" y="3498"/>
                  <a:pt x="16913" y="5900"/>
                </a:cubicBezTo>
                <a:cubicBezTo>
                  <a:pt x="16513" y="6134"/>
                  <a:pt x="16079" y="6434"/>
                  <a:pt x="15679" y="6667"/>
                </a:cubicBezTo>
                <a:cubicBezTo>
                  <a:pt x="12376" y="8802"/>
                  <a:pt x="9508" y="11471"/>
                  <a:pt x="6505" y="13939"/>
                </a:cubicBezTo>
                <a:cubicBezTo>
                  <a:pt x="1" y="19276"/>
                  <a:pt x="4771" y="48697"/>
                  <a:pt x="6105" y="48797"/>
                </a:cubicBezTo>
                <a:cubicBezTo>
                  <a:pt x="8868" y="48982"/>
                  <a:pt x="11654" y="49062"/>
                  <a:pt x="14458" y="49062"/>
                </a:cubicBezTo>
                <a:cubicBezTo>
                  <a:pt x="33634" y="49062"/>
                  <a:pt x="53616" y="45301"/>
                  <a:pt x="72686" y="45301"/>
                </a:cubicBezTo>
                <a:cubicBezTo>
                  <a:pt x="74047" y="45301"/>
                  <a:pt x="75404" y="45321"/>
                  <a:pt x="76756" y="45362"/>
                </a:cubicBezTo>
                <a:cubicBezTo>
                  <a:pt x="80492" y="45462"/>
                  <a:pt x="80959" y="54201"/>
                  <a:pt x="84728" y="54335"/>
                </a:cubicBezTo>
                <a:lnTo>
                  <a:pt x="106777" y="45929"/>
                </a:lnTo>
                <a:cubicBezTo>
                  <a:pt x="106777" y="45929"/>
                  <a:pt x="144304" y="52200"/>
                  <a:pt x="159648" y="52667"/>
                </a:cubicBezTo>
                <a:cubicBezTo>
                  <a:pt x="159663" y="52667"/>
                  <a:pt x="159679" y="52668"/>
                  <a:pt x="159694" y="52668"/>
                </a:cubicBezTo>
                <a:cubicBezTo>
                  <a:pt x="164190" y="52668"/>
                  <a:pt x="164915" y="28148"/>
                  <a:pt x="163951" y="27649"/>
                </a:cubicBezTo>
                <a:cubicBezTo>
                  <a:pt x="154077" y="22746"/>
                  <a:pt x="143770" y="18643"/>
                  <a:pt x="133162" y="15440"/>
                </a:cubicBezTo>
                <a:cubicBezTo>
                  <a:pt x="129579" y="14340"/>
                  <a:pt x="125839" y="13337"/>
                  <a:pt x="122122" y="13337"/>
                </a:cubicBezTo>
                <a:cubicBezTo>
                  <a:pt x="120995" y="13337"/>
                  <a:pt x="119870" y="13429"/>
                  <a:pt x="118752" y="13639"/>
                </a:cubicBezTo>
                <a:cubicBezTo>
                  <a:pt x="115450" y="14273"/>
                  <a:pt x="112414" y="15907"/>
                  <a:pt x="109412" y="17475"/>
                </a:cubicBezTo>
                <a:cubicBezTo>
                  <a:pt x="105443" y="19610"/>
                  <a:pt x="101540" y="21678"/>
                  <a:pt x="97570" y="23813"/>
                </a:cubicBezTo>
                <a:cubicBezTo>
                  <a:pt x="95436" y="24947"/>
                  <a:pt x="93201" y="26115"/>
                  <a:pt x="90766" y="26115"/>
                </a:cubicBezTo>
                <a:cubicBezTo>
                  <a:pt x="89398" y="26115"/>
                  <a:pt x="88030" y="25748"/>
                  <a:pt x="86729" y="25281"/>
                </a:cubicBezTo>
                <a:cubicBezTo>
                  <a:pt x="71285" y="19810"/>
                  <a:pt x="60677" y="4266"/>
                  <a:pt x="44699" y="730"/>
                </a:cubicBezTo>
                <a:cubicBezTo>
                  <a:pt x="42453" y="232"/>
                  <a:pt x="40167" y="1"/>
                  <a:pt x="378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6" name="Google Shape;1316;p54"/>
          <p:cNvSpPr/>
          <p:nvPr/>
        </p:nvSpPr>
        <p:spPr>
          <a:xfrm flipH="1">
            <a:off x="4139109" y="153291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7" name="Google Shape;1317;p54"/>
          <p:cNvSpPr/>
          <p:nvPr/>
        </p:nvSpPr>
        <p:spPr>
          <a:xfrm flipH="1">
            <a:off x="8007121" y="3535388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7"/>
          <p:cNvSpPr/>
          <p:nvPr/>
        </p:nvSpPr>
        <p:spPr>
          <a:xfrm flipH="1">
            <a:off x="-2846295" y="3655075"/>
            <a:ext cx="13272268" cy="2257201"/>
          </a:xfrm>
          <a:custGeom>
            <a:rect b="b" l="l" r="r" t="t"/>
            <a:pathLst>
              <a:path extrusionOk="0" h="69335" w="203789">
                <a:moveTo>
                  <a:pt x="172317" y="1"/>
                </a:moveTo>
                <a:cubicBezTo>
                  <a:pt x="159938" y="1"/>
                  <a:pt x="151290" y="8761"/>
                  <a:pt x="153912" y="26325"/>
                </a:cubicBezTo>
                <a:cubicBezTo>
                  <a:pt x="155535" y="37128"/>
                  <a:pt x="149594" y="41109"/>
                  <a:pt x="141160" y="41109"/>
                </a:cubicBezTo>
                <a:cubicBezTo>
                  <a:pt x="133061" y="41109"/>
                  <a:pt x="122662" y="37438"/>
                  <a:pt x="114457" y="32615"/>
                </a:cubicBezTo>
                <a:cubicBezTo>
                  <a:pt x="108557" y="29147"/>
                  <a:pt x="102960" y="27661"/>
                  <a:pt x="97863" y="27661"/>
                </a:cubicBezTo>
                <a:cubicBezTo>
                  <a:pt x="88491" y="27661"/>
                  <a:pt x="80813" y="32688"/>
                  <a:pt x="76063" y="39668"/>
                </a:cubicBezTo>
                <a:cubicBezTo>
                  <a:pt x="72714" y="44612"/>
                  <a:pt x="66870" y="47709"/>
                  <a:pt x="60247" y="47709"/>
                </a:cubicBezTo>
                <a:cubicBezTo>
                  <a:pt x="52407" y="47709"/>
                  <a:pt x="43474" y="43369"/>
                  <a:pt x="36292" y="32615"/>
                </a:cubicBezTo>
                <a:cubicBezTo>
                  <a:pt x="30414" y="23820"/>
                  <a:pt x="22624" y="21370"/>
                  <a:pt x="15768" y="21370"/>
                </a:cubicBezTo>
                <a:cubicBezTo>
                  <a:pt x="7145" y="21370"/>
                  <a:pt x="1" y="25245"/>
                  <a:pt x="1" y="25245"/>
                </a:cubicBezTo>
                <a:lnTo>
                  <a:pt x="1" y="69334"/>
                </a:lnTo>
                <a:lnTo>
                  <a:pt x="203789" y="69334"/>
                </a:lnTo>
                <a:lnTo>
                  <a:pt x="203789" y="14209"/>
                </a:lnTo>
                <a:cubicBezTo>
                  <a:pt x="203789" y="14209"/>
                  <a:pt x="196810" y="5480"/>
                  <a:pt x="180414" y="1126"/>
                </a:cubicBezTo>
                <a:cubicBezTo>
                  <a:pt x="177599" y="376"/>
                  <a:pt x="174878" y="1"/>
                  <a:pt x="1723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7"/>
          <p:cNvSpPr/>
          <p:nvPr/>
        </p:nvSpPr>
        <p:spPr>
          <a:xfrm>
            <a:off x="1106863" y="3750263"/>
            <a:ext cx="1617700" cy="310000"/>
          </a:xfrm>
          <a:custGeom>
            <a:rect b="b" l="l" r="r" t="t"/>
            <a:pathLst>
              <a:path extrusionOk="0" h="12400" w="64708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7"/>
          <p:cNvSpPr/>
          <p:nvPr/>
        </p:nvSpPr>
        <p:spPr>
          <a:xfrm flipH="1">
            <a:off x="2805800" y="3428571"/>
            <a:ext cx="538445" cy="150307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7"/>
          <p:cNvSpPr/>
          <p:nvPr/>
        </p:nvSpPr>
        <p:spPr>
          <a:xfrm>
            <a:off x="3757175" y="406026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7"/>
          <p:cNvSpPr txBox="1"/>
          <p:nvPr>
            <p:ph idx="1" type="body"/>
          </p:nvPr>
        </p:nvSpPr>
        <p:spPr>
          <a:xfrm>
            <a:off x="540000" y="1615100"/>
            <a:ext cx="4635900" cy="26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7" name="Google Shape;217;p7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8"/>
          <p:cNvSpPr/>
          <p:nvPr/>
        </p:nvSpPr>
        <p:spPr>
          <a:xfrm flipH="1">
            <a:off x="-2038145" y="3387525"/>
            <a:ext cx="11353595" cy="2257201"/>
          </a:xfrm>
          <a:custGeom>
            <a:rect b="b" l="l" r="r" t="t"/>
            <a:pathLst>
              <a:path extrusionOk="0" h="69335" w="203789">
                <a:moveTo>
                  <a:pt x="172317" y="1"/>
                </a:moveTo>
                <a:cubicBezTo>
                  <a:pt x="159938" y="1"/>
                  <a:pt x="151290" y="8761"/>
                  <a:pt x="153912" y="26325"/>
                </a:cubicBezTo>
                <a:cubicBezTo>
                  <a:pt x="155535" y="37128"/>
                  <a:pt x="149594" y="41109"/>
                  <a:pt x="141160" y="41109"/>
                </a:cubicBezTo>
                <a:cubicBezTo>
                  <a:pt x="133061" y="41109"/>
                  <a:pt x="122662" y="37438"/>
                  <a:pt x="114457" y="32615"/>
                </a:cubicBezTo>
                <a:cubicBezTo>
                  <a:pt x="108557" y="29147"/>
                  <a:pt x="102960" y="27661"/>
                  <a:pt x="97863" y="27661"/>
                </a:cubicBezTo>
                <a:cubicBezTo>
                  <a:pt x="88491" y="27661"/>
                  <a:pt x="80813" y="32688"/>
                  <a:pt x="76063" y="39668"/>
                </a:cubicBezTo>
                <a:cubicBezTo>
                  <a:pt x="72714" y="44612"/>
                  <a:pt x="66870" y="47709"/>
                  <a:pt x="60247" y="47709"/>
                </a:cubicBezTo>
                <a:cubicBezTo>
                  <a:pt x="52407" y="47709"/>
                  <a:pt x="43474" y="43369"/>
                  <a:pt x="36292" y="32615"/>
                </a:cubicBezTo>
                <a:cubicBezTo>
                  <a:pt x="30414" y="23820"/>
                  <a:pt x="22624" y="21370"/>
                  <a:pt x="15768" y="21370"/>
                </a:cubicBezTo>
                <a:cubicBezTo>
                  <a:pt x="7145" y="21370"/>
                  <a:pt x="1" y="25245"/>
                  <a:pt x="1" y="25245"/>
                </a:cubicBezTo>
                <a:lnTo>
                  <a:pt x="1" y="69334"/>
                </a:lnTo>
                <a:lnTo>
                  <a:pt x="203789" y="69334"/>
                </a:lnTo>
                <a:lnTo>
                  <a:pt x="203789" y="14209"/>
                </a:lnTo>
                <a:cubicBezTo>
                  <a:pt x="203789" y="14209"/>
                  <a:pt x="196810" y="5480"/>
                  <a:pt x="180414" y="1126"/>
                </a:cubicBezTo>
                <a:cubicBezTo>
                  <a:pt x="177599" y="376"/>
                  <a:pt x="174878" y="1"/>
                  <a:pt x="17231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8"/>
          <p:cNvSpPr/>
          <p:nvPr/>
        </p:nvSpPr>
        <p:spPr>
          <a:xfrm flipH="1">
            <a:off x="1600634" y="3594026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8"/>
          <p:cNvSpPr/>
          <p:nvPr/>
        </p:nvSpPr>
        <p:spPr>
          <a:xfrm flipH="1">
            <a:off x="6150150" y="5319"/>
            <a:ext cx="5267606" cy="2419701"/>
          </a:xfrm>
          <a:custGeom>
            <a:rect b="b" l="l" r="r" t="t"/>
            <a:pathLst>
              <a:path extrusionOk="0" h="81795" w="85164">
                <a:moveTo>
                  <a:pt x="0" y="80250"/>
                </a:moveTo>
                <a:cubicBezTo>
                  <a:pt x="0" y="80250"/>
                  <a:pt x="21663" y="81794"/>
                  <a:pt x="21663" y="62123"/>
                </a:cubicBezTo>
                <a:cubicBezTo>
                  <a:pt x="21663" y="42470"/>
                  <a:pt x="7705" y="41074"/>
                  <a:pt x="9101" y="22929"/>
                </a:cubicBezTo>
                <a:cubicBezTo>
                  <a:pt x="10497" y="4783"/>
                  <a:pt x="31434" y="5137"/>
                  <a:pt x="41204" y="20844"/>
                </a:cubicBezTo>
                <a:cubicBezTo>
                  <a:pt x="50975" y="36533"/>
                  <a:pt x="82036" y="28698"/>
                  <a:pt x="85163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2" name="Google Shape;222;p8"/>
          <p:cNvGrpSpPr/>
          <p:nvPr/>
        </p:nvGrpSpPr>
        <p:grpSpPr>
          <a:xfrm rot="10800000">
            <a:off x="540012" y="-383099"/>
            <a:ext cx="1947310" cy="1947310"/>
            <a:chOff x="624503" y="61115"/>
            <a:chExt cx="1947310" cy="1947310"/>
          </a:xfrm>
        </p:grpSpPr>
        <p:sp>
          <p:nvSpPr>
            <p:cNvPr id="223" name="Google Shape;223;p8"/>
            <p:cNvSpPr/>
            <p:nvPr/>
          </p:nvSpPr>
          <p:spPr>
            <a:xfrm>
              <a:off x="2048296" y="171379"/>
              <a:ext cx="413839" cy="413221"/>
            </a:xfrm>
            <a:custGeom>
              <a:rect b="b" l="l" r="r" t="t"/>
              <a:pathLst>
                <a:path extrusionOk="0" h="12693" w="12712">
                  <a:moveTo>
                    <a:pt x="0" y="0"/>
                  </a:moveTo>
                  <a:lnTo>
                    <a:pt x="12712" y="12693"/>
                  </a:lnTo>
                  <a:cubicBezTo>
                    <a:pt x="12600" y="12469"/>
                    <a:pt x="12451" y="12228"/>
                    <a:pt x="12339" y="12004"/>
                  </a:cubicBezTo>
                  <a:lnTo>
                    <a:pt x="726" y="391"/>
                  </a:lnTo>
                  <a:cubicBezTo>
                    <a:pt x="503" y="242"/>
                    <a:pt x="261" y="13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1913778" y="112617"/>
              <a:ext cx="605914" cy="605881"/>
            </a:xfrm>
            <a:custGeom>
              <a:rect b="b" l="l" r="r" t="t"/>
              <a:pathLst>
                <a:path extrusionOk="0" h="18611" w="18612">
                  <a:moveTo>
                    <a:pt x="1" y="0"/>
                  </a:moveTo>
                  <a:lnTo>
                    <a:pt x="18612" y="18611"/>
                  </a:lnTo>
                  <a:cubicBezTo>
                    <a:pt x="18556" y="18481"/>
                    <a:pt x="18500" y="18313"/>
                    <a:pt x="18444" y="18127"/>
                  </a:cubicBezTo>
                  <a:lnTo>
                    <a:pt x="503" y="186"/>
                  </a:lnTo>
                  <a:cubicBezTo>
                    <a:pt x="354" y="130"/>
                    <a:pt x="150" y="7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1807747" y="84132"/>
              <a:ext cx="742254" cy="742221"/>
            </a:xfrm>
            <a:custGeom>
              <a:rect b="b" l="l" r="r" t="t"/>
              <a:pathLst>
                <a:path extrusionOk="0" h="22799" w="22800">
                  <a:moveTo>
                    <a:pt x="1" y="0"/>
                  </a:moveTo>
                  <a:lnTo>
                    <a:pt x="22799" y="22799"/>
                  </a:lnTo>
                  <a:cubicBezTo>
                    <a:pt x="22743" y="22650"/>
                    <a:pt x="22725" y="22519"/>
                    <a:pt x="22706" y="22370"/>
                  </a:cubicBezTo>
                  <a:lnTo>
                    <a:pt x="410" y="93"/>
                  </a:lnTo>
                  <a:cubicBezTo>
                    <a:pt x="280" y="75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1715063" y="68375"/>
              <a:ext cx="850076" cy="849458"/>
            </a:xfrm>
            <a:custGeom>
              <a:rect b="b" l="l" r="r" t="t"/>
              <a:pathLst>
                <a:path extrusionOk="0" h="26093" w="26112">
                  <a:moveTo>
                    <a:pt x="1" y="0"/>
                  </a:moveTo>
                  <a:lnTo>
                    <a:pt x="26111" y="26093"/>
                  </a:lnTo>
                  <a:cubicBezTo>
                    <a:pt x="26111" y="25981"/>
                    <a:pt x="26093" y="25869"/>
                    <a:pt x="26056" y="25739"/>
                  </a:cubicBezTo>
                  <a:lnTo>
                    <a:pt x="373" y="38"/>
                  </a:lnTo>
                  <a:cubicBezTo>
                    <a:pt x="261" y="19"/>
                    <a:pt x="131" y="1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1632047" y="61115"/>
              <a:ext cx="939147" cy="939114"/>
            </a:xfrm>
            <a:custGeom>
              <a:rect b="b" l="l" r="r" t="t"/>
              <a:pathLst>
                <a:path extrusionOk="0" h="28847" w="28848">
                  <a:moveTo>
                    <a:pt x="1" y="0"/>
                  </a:moveTo>
                  <a:lnTo>
                    <a:pt x="28848" y="28847"/>
                  </a:lnTo>
                  <a:lnTo>
                    <a:pt x="28848" y="28549"/>
                  </a:lnTo>
                  <a:lnTo>
                    <a:pt x="354" y="37"/>
                  </a:lnTo>
                  <a:cubicBezTo>
                    <a:pt x="224" y="37"/>
                    <a:pt x="113" y="3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1555706" y="62320"/>
              <a:ext cx="1016107" cy="1016074"/>
            </a:xfrm>
            <a:custGeom>
              <a:rect b="b" l="l" r="r" t="t"/>
              <a:pathLst>
                <a:path extrusionOk="0" h="31211" w="31212">
                  <a:moveTo>
                    <a:pt x="317" y="0"/>
                  </a:moveTo>
                  <a:cubicBezTo>
                    <a:pt x="206" y="0"/>
                    <a:pt x="113" y="0"/>
                    <a:pt x="1" y="19"/>
                  </a:cubicBezTo>
                  <a:lnTo>
                    <a:pt x="31193" y="31211"/>
                  </a:lnTo>
                  <a:cubicBezTo>
                    <a:pt x="31193" y="31099"/>
                    <a:pt x="31211" y="30987"/>
                    <a:pt x="31211" y="30894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1484215" y="66552"/>
              <a:ext cx="1082128" cy="1081510"/>
            </a:xfrm>
            <a:custGeom>
              <a:rect b="b" l="l" r="r" t="t"/>
              <a:pathLst>
                <a:path extrusionOk="0" h="33221" w="33240">
                  <a:moveTo>
                    <a:pt x="299" y="1"/>
                  </a:moveTo>
                  <a:cubicBezTo>
                    <a:pt x="206" y="1"/>
                    <a:pt x="112" y="19"/>
                    <a:pt x="1" y="19"/>
                  </a:cubicBezTo>
                  <a:lnTo>
                    <a:pt x="33202" y="33221"/>
                  </a:lnTo>
                  <a:cubicBezTo>
                    <a:pt x="33221" y="33146"/>
                    <a:pt x="33240" y="33053"/>
                    <a:pt x="33240" y="32942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1417575" y="76254"/>
              <a:ext cx="1139685" cy="1139067"/>
            </a:xfrm>
            <a:custGeom>
              <a:rect b="b" l="l" r="r" t="t"/>
              <a:pathLst>
                <a:path extrusionOk="0" h="34989" w="35008">
                  <a:moveTo>
                    <a:pt x="280" y="0"/>
                  </a:moveTo>
                  <a:cubicBezTo>
                    <a:pt x="187" y="38"/>
                    <a:pt x="94" y="56"/>
                    <a:pt x="1" y="56"/>
                  </a:cubicBezTo>
                  <a:lnTo>
                    <a:pt x="34952" y="34989"/>
                  </a:lnTo>
                  <a:lnTo>
                    <a:pt x="35008" y="34709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1355786" y="90187"/>
              <a:ext cx="1188160" cy="1188160"/>
            </a:xfrm>
            <a:custGeom>
              <a:rect b="b" l="l" r="r" t="t"/>
              <a:pathLst>
                <a:path extrusionOk="0" h="36497" w="36497">
                  <a:moveTo>
                    <a:pt x="242" y="0"/>
                  </a:moveTo>
                  <a:cubicBezTo>
                    <a:pt x="149" y="19"/>
                    <a:pt x="56" y="38"/>
                    <a:pt x="0" y="75"/>
                  </a:cubicBezTo>
                  <a:lnTo>
                    <a:pt x="36422" y="36496"/>
                  </a:lnTo>
                  <a:cubicBezTo>
                    <a:pt x="36440" y="36403"/>
                    <a:pt x="36477" y="36310"/>
                    <a:pt x="36496" y="3623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1295787" y="106530"/>
              <a:ext cx="1231165" cy="1230579"/>
            </a:xfrm>
            <a:custGeom>
              <a:rect b="b" l="l" r="r" t="t"/>
              <a:pathLst>
                <a:path extrusionOk="0" h="37800" w="37818">
                  <a:moveTo>
                    <a:pt x="261" y="1"/>
                  </a:moveTo>
                  <a:cubicBezTo>
                    <a:pt x="168" y="38"/>
                    <a:pt x="94" y="57"/>
                    <a:pt x="1" y="75"/>
                  </a:cubicBezTo>
                  <a:lnTo>
                    <a:pt x="37725" y="37799"/>
                  </a:lnTo>
                  <a:cubicBezTo>
                    <a:pt x="37762" y="37744"/>
                    <a:pt x="37781" y="37651"/>
                    <a:pt x="37818" y="37576"/>
                  </a:cubicBez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1239467" y="126551"/>
              <a:ext cx="1267496" cy="1266910"/>
            </a:xfrm>
            <a:custGeom>
              <a:rect b="b" l="l" r="r" t="t"/>
              <a:pathLst>
                <a:path extrusionOk="0" h="38916" w="38934">
                  <a:moveTo>
                    <a:pt x="242" y="0"/>
                  </a:moveTo>
                  <a:cubicBezTo>
                    <a:pt x="168" y="19"/>
                    <a:pt x="75" y="75"/>
                    <a:pt x="0" y="93"/>
                  </a:cubicBezTo>
                  <a:lnTo>
                    <a:pt x="38841" y="38915"/>
                  </a:lnTo>
                  <a:cubicBezTo>
                    <a:pt x="38878" y="38841"/>
                    <a:pt x="38897" y="38785"/>
                    <a:pt x="38934" y="38710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1186142" y="148949"/>
              <a:ext cx="1297805" cy="1299042"/>
            </a:xfrm>
            <a:custGeom>
              <a:rect b="b" l="l" r="r" t="t"/>
              <a:pathLst>
                <a:path extrusionOk="0" h="39903" w="39865">
                  <a:moveTo>
                    <a:pt x="224" y="1"/>
                  </a:moveTo>
                  <a:cubicBezTo>
                    <a:pt x="149" y="38"/>
                    <a:pt x="93" y="75"/>
                    <a:pt x="0" y="131"/>
                  </a:cubicBezTo>
                  <a:lnTo>
                    <a:pt x="39772" y="39902"/>
                  </a:lnTo>
                  <a:cubicBezTo>
                    <a:pt x="39790" y="39809"/>
                    <a:pt x="39846" y="39735"/>
                    <a:pt x="39865" y="39679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1135258" y="174993"/>
              <a:ext cx="1323849" cy="1323882"/>
            </a:xfrm>
            <a:custGeom>
              <a:rect b="b" l="l" r="r" t="t"/>
              <a:pathLst>
                <a:path extrusionOk="0" h="40666" w="40665">
                  <a:moveTo>
                    <a:pt x="205" y="1"/>
                  </a:moveTo>
                  <a:cubicBezTo>
                    <a:pt x="130" y="38"/>
                    <a:pt x="74" y="75"/>
                    <a:pt x="0" y="113"/>
                  </a:cubicBezTo>
                  <a:lnTo>
                    <a:pt x="40553" y="40665"/>
                  </a:lnTo>
                  <a:cubicBezTo>
                    <a:pt x="40572" y="40591"/>
                    <a:pt x="40609" y="40517"/>
                    <a:pt x="40665" y="40461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8"/>
            <p:cNvSpPr/>
            <p:nvPr/>
          </p:nvSpPr>
          <p:spPr>
            <a:xfrm>
              <a:off x="1086165" y="202893"/>
              <a:ext cx="1345075" cy="1344456"/>
            </a:xfrm>
            <a:custGeom>
              <a:rect b="b" l="l" r="r" t="t"/>
              <a:pathLst>
                <a:path extrusionOk="0" h="41298" w="41317">
                  <a:moveTo>
                    <a:pt x="205" y="0"/>
                  </a:moveTo>
                  <a:cubicBezTo>
                    <a:pt x="131" y="56"/>
                    <a:pt x="56" y="93"/>
                    <a:pt x="1" y="112"/>
                  </a:cubicBezTo>
                  <a:lnTo>
                    <a:pt x="41168" y="41297"/>
                  </a:lnTo>
                  <a:lnTo>
                    <a:pt x="41316" y="41093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8"/>
            <p:cNvSpPr/>
            <p:nvPr/>
          </p:nvSpPr>
          <p:spPr>
            <a:xfrm>
              <a:off x="1040132" y="233169"/>
              <a:ext cx="1360799" cy="1360832"/>
            </a:xfrm>
            <a:custGeom>
              <a:rect b="b" l="l" r="r" t="t"/>
              <a:pathLst>
                <a:path extrusionOk="0" h="41801" w="41800">
                  <a:moveTo>
                    <a:pt x="205" y="1"/>
                  </a:moveTo>
                  <a:cubicBezTo>
                    <a:pt x="130" y="56"/>
                    <a:pt x="56" y="94"/>
                    <a:pt x="0" y="131"/>
                  </a:cubicBezTo>
                  <a:lnTo>
                    <a:pt x="41670" y="41800"/>
                  </a:lnTo>
                  <a:cubicBezTo>
                    <a:pt x="41707" y="41707"/>
                    <a:pt x="41744" y="41651"/>
                    <a:pt x="41800" y="4159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8"/>
            <p:cNvSpPr/>
            <p:nvPr/>
          </p:nvSpPr>
          <p:spPr>
            <a:xfrm>
              <a:off x="995890" y="265268"/>
              <a:ext cx="1372323" cy="1372356"/>
            </a:xfrm>
            <a:custGeom>
              <a:rect b="b" l="l" r="r" t="t"/>
              <a:pathLst>
                <a:path extrusionOk="0" h="42155" w="42154">
                  <a:moveTo>
                    <a:pt x="187" y="1"/>
                  </a:moveTo>
                  <a:cubicBezTo>
                    <a:pt x="112" y="38"/>
                    <a:pt x="75" y="94"/>
                    <a:pt x="1" y="131"/>
                  </a:cubicBezTo>
                  <a:lnTo>
                    <a:pt x="42005" y="42154"/>
                  </a:lnTo>
                  <a:cubicBezTo>
                    <a:pt x="42061" y="42080"/>
                    <a:pt x="42098" y="42024"/>
                    <a:pt x="42154" y="41968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8"/>
            <p:cNvSpPr/>
            <p:nvPr/>
          </p:nvSpPr>
          <p:spPr>
            <a:xfrm>
              <a:off x="954676" y="299809"/>
              <a:ext cx="1379616" cy="1380234"/>
            </a:xfrm>
            <a:custGeom>
              <a:rect b="b" l="l" r="r" t="t"/>
              <a:pathLst>
                <a:path extrusionOk="0" h="42397" w="42378">
                  <a:moveTo>
                    <a:pt x="168" y="1"/>
                  </a:moveTo>
                  <a:cubicBezTo>
                    <a:pt x="94" y="57"/>
                    <a:pt x="57" y="94"/>
                    <a:pt x="1" y="168"/>
                  </a:cubicBezTo>
                  <a:lnTo>
                    <a:pt x="42229" y="42396"/>
                  </a:lnTo>
                  <a:cubicBezTo>
                    <a:pt x="42247" y="42322"/>
                    <a:pt x="42303" y="42247"/>
                    <a:pt x="42378" y="4221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8"/>
            <p:cNvSpPr/>
            <p:nvPr/>
          </p:nvSpPr>
          <p:spPr>
            <a:xfrm>
              <a:off x="914698" y="336791"/>
              <a:ext cx="1382025" cy="1382611"/>
            </a:xfrm>
            <a:custGeom>
              <a:rect b="b" l="l" r="r" t="t"/>
              <a:pathLst>
                <a:path extrusionOk="0" h="42470" w="42452">
                  <a:moveTo>
                    <a:pt x="168" y="0"/>
                  </a:moveTo>
                  <a:lnTo>
                    <a:pt x="1" y="168"/>
                  </a:lnTo>
                  <a:lnTo>
                    <a:pt x="42303" y="42470"/>
                  </a:lnTo>
                  <a:cubicBezTo>
                    <a:pt x="42340" y="42395"/>
                    <a:pt x="42415" y="42340"/>
                    <a:pt x="42452" y="4228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877130" y="375564"/>
              <a:ext cx="1381439" cy="1380820"/>
            </a:xfrm>
            <a:custGeom>
              <a:rect b="b" l="l" r="r" t="t"/>
              <a:pathLst>
                <a:path extrusionOk="0" h="42415" w="42434">
                  <a:moveTo>
                    <a:pt x="150" y="0"/>
                  </a:moveTo>
                  <a:lnTo>
                    <a:pt x="1" y="168"/>
                  </a:lnTo>
                  <a:lnTo>
                    <a:pt x="42247" y="42414"/>
                  </a:lnTo>
                  <a:cubicBezTo>
                    <a:pt x="42303" y="42358"/>
                    <a:pt x="42359" y="42321"/>
                    <a:pt x="42433" y="4224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8"/>
            <p:cNvSpPr/>
            <p:nvPr/>
          </p:nvSpPr>
          <p:spPr>
            <a:xfrm>
              <a:off x="842003" y="416746"/>
              <a:ext cx="1375351" cy="1374765"/>
            </a:xfrm>
            <a:custGeom>
              <a:rect b="b" l="l" r="r" t="t"/>
              <a:pathLst>
                <a:path extrusionOk="0" h="42229" w="42247">
                  <a:moveTo>
                    <a:pt x="149" y="1"/>
                  </a:moveTo>
                  <a:cubicBezTo>
                    <a:pt x="93" y="56"/>
                    <a:pt x="56" y="112"/>
                    <a:pt x="0" y="187"/>
                  </a:cubicBezTo>
                  <a:lnTo>
                    <a:pt x="42061" y="42228"/>
                  </a:lnTo>
                  <a:cubicBezTo>
                    <a:pt x="42117" y="42191"/>
                    <a:pt x="42172" y="42154"/>
                    <a:pt x="42247" y="42098"/>
                  </a:cubicBezTo>
                  <a:lnTo>
                    <a:pt x="149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8"/>
            <p:cNvSpPr/>
            <p:nvPr/>
          </p:nvSpPr>
          <p:spPr>
            <a:xfrm>
              <a:off x="808666" y="459751"/>
              <a:ext cx="1365682" cy="1365682"/>
            </a:xfrm>
            <a:custGeom>
              <a:rect b="b" l="l" r="r" t="t"/>
              <a:pathLst>
                <a:path extrusionOk="0" h="41950" w="41950">
                  <a:moveTo>
                    <a:pt x="150" y="1"/>
                  </a:moveTo>
                  <a:cubicBezTo>
                    <a:pt x="94" y="75"/>
                    <a:pt x="57" y="113"/>
                    <a:pt x="1" y="187"/>
                  </a:cubicBezTo>
                  <a:lnTo>
                    <a:pt x="41763" y="41950"/>
                  </a:lnTo>
                  <a:cubicBezTo>
                    <a:pt x="41801" y="41894"/>
                    <a:pt x="41875" y="41838"/>
                    <a:pt x="41950" y="41801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8"/>
            <p:cNvSpPr/>
            <p:nvPr/>
          </p:nvSpPr>
          <p:spPr>
            <a:xfrm>
              <a:off x="777186" y="505198"/>
              <a:ext cx="1351716" cy="1351749"/>
            </a:xfrm>
            <a:custGeom>
              <a:rect b="b" l="l" r="r" t="t"/>
              <a:pathLst>
                <a:path extrusionOk="0" h="41522" w="41521">
                  <a:moveTo>
                    <a:pt x="130" y="1"/>
                  </a:moveTo>
                  <a:lnTo>
                    <a:pt x="0" y="206"/>
                  </a:lnTo>
                  <a:lnTo>
                    <a:pt x="41316" y="41521"/>
                  </a:lnTo>
                  <a:cubicBezTo>
                    <a:pt x="41372" y="41447"/>
                    <a:pt x="41446" y="41410"/>
                    <a:pt x="41521" y="41354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8"/>
            <p:cNvSpPr/>
            <p:nvPr/>
          </p:nvSpPr>
          <p:spPr>
            <a:xfrm>
              <a:off x="748700" y="553087"/>
              <a:ext cx="1332346" cy="1331727"/>
            </a:xfrm>
            <a:custGeom>
              <a:rect b="b" l="l" r="r" t="t"/>
              <a:pathLst>
                <a:path extrusionOk="0" h="40907" w="40926">
                  <a:moveTo>
                    <a:pt x="131" y="0"/>
                  </a:moveTo>
                  <a:cubicBezTo>
                    <a:pt x="75" y="56"/>
                    <a:pt x="56" y="130"/>
                    <a:pt x="0" y="205"/>
                  </a:cubicBezTo>
                  <a:lnTo>
                    <a:pt x="40721" y="40907"/>
                  </a:lnTo>
                  <a:cubicBezTo>
                    <a:pt x="40795" y="40869"/>
                    <a:pt x="40851" y="40813"/>
                    <a:pt x="40925" y="40795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8"/>
            <p:cNvSpPr/>
            <p:nvPr/>
          </p:nvSpPr>
          <p:spPr>
            <a:xfrm>
              <a:off x="722656" y="602766"/>
              <a:ext cx="1308711" cy="1308092"/>
            </a:xfrm>
            <a:custGeom>
              <a:rect b="b" l="l" r="r" t="t"/>
              <a:pathLst>
                <a:path extrusionOk="0" h="40181" w="40200">
                  <a:moveTo>
                    <a:pt x="112" y="0"/>
                  </a:moveTo>
                  <a:cubicBezTo>
                    <a:pt x="56" y="75"/>
                    <a:pt x="37" y="149"/>
                    <a:pt x="0" y="205"/>
                  </a:cubicBezTo>
                  <a:lnTo>
                    <a:pt x="39957" y="40181"/>
                  </a:lnTo>
                  <a:cubicBezTo>
                    <a:pt x="40032" y="40162"/>
                    <a:pt x="40125" y="40125"/>
                    <a:pt x="40199" y="40088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8"/>
            <p:cNvSpPr/>
            <p:nvPr/>
          </p:nvSpPr>
          <p:spPr>
            <a:xfrm>
              <a:off x="699021" y="654854"/>
              <a:ext cx="1279021" cy="1280258"/>
            </a:xfrm>
            <a:custGeom>
              <a:rect b="b" l="l" r="r" t="t"/>
              <a:pathLst>
                <a:path extrusionOk="0" h="39326" w="39288">
                  <a:moveTo>
                    <a:pt x="93" y="1"/>
                  </a:moveTo>
                  <a:cubicBezTo>
                    <a:pt x="75" y="75"/>
                    <a:pt x="19" y="168"/>
                    <a:pt x="0" y="243"/>
                  </a:cubicBezTo>
                  <a:lnTo>
                    <a:pt x="39083" y="39325"/>
                  </a:lnTo>
                  <a:cubicBezTo>
                    <a:pt x="39157" y="39307"/>
                    <a:pt x="39213" y="39251"/>
                    <a:pt x="39288" y="3923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8"/>
            <p:cNvSpPr/>
            <p:nvPr/>
          </p:nvSpPr>
          <p:spPr>
            <a:xfrm>
              <a:off x="677209" y="710588"/>
              <a:ext cx="1245717" cy="1245099"/>
            </a:xfrm>
            <a:custGeom>
              <a:rect b="b" l="l" r="r" t="t"/>
              <a:pathLst>
                <a:path extrusionOk="0" h="38246" w="38265">
                  <a:moveTo>
                    <a:pt x="93" y="1"/>
                  </a:moveTo>
                  <a:cubicBezTo>
                    <a:pt x="56" y="57"/>
                    <a:pt x="37" y="150"/>
                    <a:pt x="0" y="224"/>
                  </a:cubicBezTo>
                  <a:lnTo>
                    <a:pt x="38003" y="38246"/>
                  </a:lnTo>
                  <a:cubicBezTo>
                    <a:pt x="38097" y="38246"/>
                    <a:pt x="38190" y="38190"/>
                    <a:pt x="38264" y="38172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659630" y="768764"/>
              <a:ext cx="1205707" cy="1205707"/>
            </a:xfrm>
            <a:custGeom>
              <a:rect b="b" l="l" r="r" t="t"/>
              <a:pathLst>
                <a:path extrusionOk="0" h="37036" w="37036">
                  <a:moveTo>
                    <a:pt x="75" y="0"/>
                  </a:moveTo>
                  <a:cubicBezTo>
                    <a:pt x="38" y="94"/>
                    <a:pt x="19" y="168"/>
                    <a:pt x="1" y="261"/>
                  </a:cubicBezTo>
                  <a:lnTo>
                    <a:pt x="36775" y="37036"/>
                  </a:lnTo>
                  <a:cubicBezTo>
                    <a:pt x="36850" y="37017"/>
                    <a:pt x="36943" y="36980"/>
                    <a:pt x="37036" y="36961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644492" y="829967"/>
              <a:ext cx="1158470" cy="1159056"/>
            </a:xfrm>
            <a:custGeom>
              <a:rect b="b" l="l" r="r" t="t"/>
              <a:pathLst>
                <a:path extrusionOk="0" h="35603" w="35585">
                  <a:moveTo>
                    <a:pt x="75" y="0"/>
                  </a:moveTo>
                  <a:lnTo>
                    <a:pt x="0" y="279"/>
                  </a:lnTo>
                  <a:lnTo>
                    <a:pt x="35342" y="35603"/>
                  </a:lnTo>
                  <a:cubicBezTo>
                    <a:pt x="35417" y="35603"/>
                    <a:pt x="35528" y="35565"/>
                    <a:pt x="35584" y="35547"/>
                  </a:cubicBezTo>
                  <a:lnTo>
                    <a:pt x="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632967" y="895402"/>
              <a:ext cx="1105763" cy="1103907"/>
            </a:xfrm>
            <a:custGeom>
              <a:rect b="b" l="l" r="r" t="t"/>
              <a:pathLst>
                <a:path extrusionOk="0" h="33909" w="33966">
                  <a:moveTo>
                    <a:pt x="56" y="0"/>
                  </a:moveTo>
                  <a:cubicBezTo>
                    <a:pt x="19" y="93"/>
                    <a:pt x="19" y="186"/>
                    <a:pt x="1" y="279"/>
                  </a:cubicBezTo>
                  <a:lnTo>
                    <a:pt x="33649" y="33909"/>
                  </a:lnTo>
                  <a:cubicBezTo>
                    <a:pt x="33761" y="33909"/>
                    <a:pt x="33854" y="33909"/>
                    <a:pt x="33965" y="3389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8"/>
            <p:cNvSpPr/>
            <p:nvPr/>
          </p:nvSpPr>
          <p:spPr>
            <a:xfrm>
              <a:off x="626293" y="963866"/>
              <a:ext cx="1042769" cy="1042672"/>
            </a:xfrm>
            <a:custGeom>
              <a:rect b="b" l="l" r="r" t="t"/>
              <a:pathLst>
                <a:path extrusionOk="0" h="32028" w="32031">
                  <a:moveTo>
                    <a:pt x="20" y="0"/>
                  </a:moveTo>
                  <a:cubicBezTo>
                    <a:pt x="20" y="93"/>
                    <a:pt x="1" y="223"/>
                    <a:pt x="1" y="317"/>
                  </a:cubicBezTo>
                  <a:lnTo>
                    <a:pt x="31714" y="32011"/>
                  </a:lnTo>
                  <a:cubicBezTo>
                    <a:pt x="31751" y="32023"/>
                    <a:pt x="31788" y="32027"/>
                    <a:pt x="31825" y="32027"/>
                  </a:cubicBezTo>
                  <a:cubicBezTo>
                    <a:pt x="31898" y="32027"/>
                    <a:pt x="31968" y="32011"/>
                    <a:pt x="32030" y="32011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8"/>
            <p:cNvSpPr/>
            <p:nvPr/>
          </p:nvSpPr>
          <p:spPr>
            <a:xfrm>
              <a:off x="624503" y="1038384"/>
              <a:ext cx="970627" cy="970041"/>
            </a:xfrm>
            <a:custGeom>
              <a:rect b="b" l="l" r="r" t="t"/>
              <a:pathLst>
                <a:path extrusionOk="0" h="29797" w="29815">
                  <a:moveTo>
                    <a:pt x="0" y="0"/>
                  </a:moveTo>
                  <a:lnTo>
                    <a:pt x="0" y="317"/>
                  </a:lnTo>
                  <a:lnTo>
                    <a:pt x="29480" y="29796"/>
                  </a:lnTo>
                  <a:lnTo>
                    <a:pt x="29815" y="29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628116" y="1118339"/>
              <a:ext cx="886440" cy="886440"/>
            </a:xfrm>
            <a:custGeom>
              <a:rect b="b" l="l" r="r" t="t"/>
              <a:pathLst>
                <a:path extrusionOk="0" h="27229" w="27229">
                  <a:moveTo>
                    <a:pt x="1" y="1"/>
                  </a:moveTo>
                  <a:lnTo>
                    <a:pt x="1" y="1"/>
                  </a:lnTo>
                  <a:cubicBezTo>
                    <a:pt x="19" y="150"/>
                    <a:pt x="38" y="261"/>
                    <a:pt x="38" y="373"/>
                  </a:cubicBezTo>
                  <a:lnTo>
                    <a:pt x="26856" y="27210"/>
                  </a:lnTo>
                  <a:cubicBezTo>
                    <a:pt x="26968" y="27228"/>
                    <a:pt x="27079" y="27228"/>
                    <a:pt x="27228" y="272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639641" y="1207410"/>
              <a:ext cx="786464" cy="785845"/>
            </a:xfrm>
            <a:custGeom>
              <a:rect b="b" l="l" r="r" t="t"/>
              <a:pathLst>
                <a:path extrusionOk="0" h="24139" w="24158">
                  <a:moveTo>
                    <a:pt x="0" y="1"/>
                  </a:moveTo>
                  <a:lnTo>
                    <a:pt x="0" y="1"/>
                  </a:lnTo>
                  <a:cubicBezTo>
                    <a:pt x="38" y="131"/>
                    <a:pt x="56" y="280"/>
                    <a:pt x="75" y="392"/>
                  </a:cubicBezTo>
                  <a:lnTo>
                    <a:pt x="23766" y="24064"/>
                  </a:lnTo>
                  <a:cubicBezTo>
                    <a:pt x="23897" y="24102"/>
                    <a:pt x="24046" y="24120"/>
                    <a:pt x="24157" y="24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663276" y="1306767"/>
              <a:ext cx="662852" cy="662885"/>
            </a:xfrm>
            <a:custGeom>
              <a:rect b="b" l="l" r="r" t="t"/>
              <a:pathLst>
                <a:path extrusionOk="0" h="20362" w="20361">
                  <a:moveTo>
                    <a:pt x="0" y="1"/>
                  </a:moveTo>
                  <a:lnTo>
                    <a:pt x="0" y="1"/>
                  </a:lnTo>
                  <a:cubicBezTo>
                    <a:pt x="56" y="168"/>
                    <a:pt x="93" y="336"/>
                    <a:pt x="130" y="466"/>
                  </a:cubicBezTo>
                  <a:lnTo>
                    <a:pt x="19895" y="20231"/>
                  </a:lnTo>
                  <a:cubicBezTo>
                    <a:pt x="20063" y="20268"/>
                    <a:pt x="20193" y="20324"/>
                    <a:pt x="20360" y="203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706899" y="1427970"/>
              <a:ext cx="498645" cy="498645"/>
            </a:xfrm>
            <a:custGeom>
              <a:rect b="b" l="l" r="r" t="t"/>
              <a:pathLst>
                <a:path extrusionOk="0" h="15317" w="15317">
                  <a:moveTo>
                    <a:pt x="0" y="0"/>
                  </a:moveTo>
                  <a:lnTo>
                    <a:pt x="0" y="0"/>
                  </a:lnTo>
                  <a:cubicBezTo>
                    <a:pt x="112" y="205"/>
                    <a:pt x="186" y="409"/>
                    <a:pt x="298" y="614"/>
                  </a:cubicBezTo>
                  <a:lnTo>
                    <a:pt x="14721" y="15038"/>
                  </a:lnTo>
                  <a:cubicBezTo>
                    <a:pt x="14926" y="15131"/>
                    <a:pt x="15112" y="15224"/>
                    <a:pt x="15317" y="153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811694" y="1609106"/>
              <a:ext cx="211510" cy="211477"/>
            </a:xfrm>
            <a:custGeom>
              <a:rect b="b" l="l" r="r" t="t"/>
              <a:pathLst>
                <a:path extrusionOk="0" h="6496" w="6497">
                  <a:moveTo>
                    <a:pt x="1" y="1"/>
                  </a:moveTo>
                  <a:cubicBezTo>
                    <a:pt x="392" y="540"/>
                    <a:pt x="801" y="1061"/>
                    <a:pt x="1211" y="1545"/>
                  </a:cubicBezTo>
                  <a:lnTo>
                    <a:pt x="4989" y="5305"/>
                  </a:lnTo>
                  <a:cubicBezTo>
                    <a:pt x="5472" y="5733"/>
                    <a:pt x="5975" y="6124"/>
                    <a:pt x="6496" y="6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" name="Google Shape;259;p8"/>
          <p:cNvSpPr txBox="1"/>
          <p:nvPr>
            <p:ph type="title"/>
          </p:nvPr>
        </p:nvSpPr>
        <p:spPr>
          <a:xfrm>
            <a:off x="1048950" y="1326600"/>
            <a:ext cx="7046100" cy="24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9"/>
          <p:cNvSpPr/>
          <p:nvPr/>
        </p:nvSpPr>
        <p:spPr>
          <a:xfrm>
            <a:off x="-208709" y="3835525"/>
            <a:ext cx="9561417" cy="2067175"/>
          </a:xfrm>
          <a:custGeom>
            <a:rect b="b" l="l" r="r" t="t"/>
            <a:pathLst>
              <a:path extrusionOk="0" h="54335" w="164916">
                <a:moveTo>
                  <a:pt x="37882" y="1"/>
                </a:moveTo>
                <a:cubicBezTo>
                  <a:pt x="35111" y="1"/>
                  <a:pt x="32343" y="342"/>
                  <a:pt x="29655" y="963"/>
                </a:cubicBezTo>
                <a:cubicBezTo>
                  <a:pt x="25219" y="1997"/>
                  <a:pt x="20816" y="3498"/>
                  <a:pt x="16913" y="5900"/>
                </a:cubicBezTo>
                <a:cubicBezTo>
                  <a:pt x="16513" y="6134"/>
                  <a:pt x="16079" y="6434"/>
                  <a:pt x="15679" y="6667"/>
                </a:cubicBezTo>
                <a:cubicBezTo>
                  <a:pt x="12376" y="8802"/>
                  <a:pt x="9508" y="11471"/>
                  <a:pt x="6505" y="13939"/>
                </a:cubicBezTo>
                <a:cubicBezTo>
                  <a:pt x="1" y="19276"/>
                  <a:pt x="4771" y="48697"/>
                  <a:pt x="6105" y="48797"/>
                </a:cubicBezTo>
                <a:cubicBezTo>
                  <a:pt x="8868" y="48982"/>
                  <a:pt x="11654" y="49062"/>
                  <a:pt x="14458" y="49062"/>
                </a:cubicBezTo>
                <a:cubicBezTo>
                  <a:pt x="33634" y="49062"/>
                  <a:pt x="53616" y="45301"/>
                  <a:pt x="72686" y="45301"/>
                </a:cubicBezTo>
                <a:cubicBezTo>
                  <a:pt x="74047" y="45301"/>
                  <a:pt x="75404" y="45321"/>
                  <a:pt x="76756" y="45362"/>
                </a:cubicBezTo>
                <a:cubicBezTo>
                  <a:pt x="80492" y="45462"/>
                  <a:pt x="80959" y="54201"/>
                  <a:pt x="84728" y="54335"/>
                </a:cubicBezTo>
                <a:lnTo>
                  <a:pt x="106777" y="45929"/>
                </a:lnTo>
                <a:cubicBezTo>
                  <a:pt x="106777" y="45929"/>
                  <a:pt x="144304" y="52200"/>
                  <a:pt x="159648" y="52667"/>
                </a:cubicBezTo>
                <a:cubicBezTo>
                  <a:pt x="159663" y="52667"/>
                  <a:pt x="159679" y="52668"/>
                  <a:pt x="159694" y="52668"/>
                </a:cubicBezTo>
                <a:cubicBezTo>
                  <a:pt x="164190" y="52668"/>
                  <a:pt x="164915" y="28148"/>
                  <a:pt x="163951" y="27649"/>
                </a:cubicBezTo>
                <a:cubicBezTo>
                  <a:pt x="154077" y="22746"/>
                  <a:pt x="143770" y="18643"/>
                  <a:pt x="133162" y="15440"/>
                </a:cubicBezTo>
                <a:cubicBezTo>
                  <a:pt x="129579" y="14340"/>
                  <a:pt x="125839" y="13337"/>
                  <a:pt x="122122" y="13337"/>
                </a:cubicBezTo>
                <a:cubicBezTo>
                  <a:pt x="120995" y="13337"/>
                  <a:pt x="119870" y="13429"/>
                  <a:pt x="118752" y="13639"/>
                </a:cubicBezTo>
                <a:cubicBezTo>
                  <a:pt x="115450" y="14273"/>
                  <a:pt x="112414" y="15907"/>
                  <a:pt x="109412" y="17475"/>
                </a:cubicBezTo>
                <a:cubicBezTo>
                  <a:pt x="105443" y="19610"/>
                  <a:pt x="101540" y="21678"/>
                  <a:pt x="97570" y="23813"/>
                </a:cubicBezTo>
                <a:cubicBezTo>
                  <a:pt x="95436" y="24947"/>
                  <a:pt x="93201" y="26115"/>
                  <a:pt x="90766" y="26115"/>
                </a:cubicBezTo>
                <a:cubicBezTo>
                  <a:pt x="89398" y="26115"/>
                  <a:pt x="88030" y="25748"/>
                  <a:pt x="86729" y="25281"/>
                </a:cubicBezTo>
                <a:cubicBezTo>
                  <a:pt x="71285" y="19810"/>
                  <a:pt x="60677" y="4266"/>
                  <a:pt x="44699" y="730"/>
                </a:cubicBezTo>
                <a:cubicBezTo>
                  <a:pt x="42453" y="232"/>
                  <a:pt x="40167" y="1"/>
                  <a:pt x="378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9"/>
          <p:cNvSpPr/>
          <p:nvPr/>
        </p:nvSpPr>
        <p:spPr>
          <a:xfrm>
            <a:off x="3153932" y="3298771"/>
            <a:ext cx="254570" cy="254591"/>
          </a:xfrm>
          <a:custGeom>
            <a:rect b="b" l="l" r="r" t="t"/>
            <a:pathLst>
              <a:path extrusionOk="0" h="12177" w="12176">
                <a:moveTo>
                  <a:pt x="6105" y="1"/>
                </a:moveTo>
                <a:cubicBezTo>
                  <a:pt x="2736" y="1"/>
                  <a:pt x="0" y="2736"/>
                  <a:pt x="0" y="6072"/>
                </a:cubicBezTo>
                <a:cubicBezTo>
                  <a:pt x="0" y="9441"/>
                  <a:pt x="2736" y="12176"/>
                  <a:pt x="6105" y="12176"/>
                </a:cubicBezTo>
                <a:cubicBezTo>
                  <a:pt x="9474" y="12176"/>
                  <a:pt x="12176" y="9441"/>
                  <a:pt x="12176" y="6072"/>
                </a:cubicBezTo>
                <a:cubicBezTo>
                  <a:pt x="12176" y="2736"/>
                  <a:pt x="9474" y="1"/>
                  <a:pt x="61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9"/>
          <p:cNvSpPr/>
          <p:nvPr/>
        </p:nvSpPr>
        <p:spPr>
          <a:xfrm>
            <a:off x="296654" y="1197250"/>
            <a:ext cx="1617700" cy="310000"/>
          </a:xfrm>
          <a:custGeom>
            <a:rect b="b" l="l" r="r" t="t"/>
            <a:pathLst>
              <a:path extrusionOk="0" h="12400" w="64708">
                <a:moveTo>
                  <a:pt x="24594" y="0"/>
                </a:moveTo>
                <a:cubicBezTo>
                  <a:pt x="23235" y="0"/>
                  <a:pt x="21887" y="428"/>
                  <a:pt x="20605" y="989"/>
                </a:cubicBezTo>
                <a:cubicBezTo>
                  <a:pt x="18645" y="1824"/>
                  <a:pt x="16844" y="2949"/>
                  <a:pt x="15205" y="4299"/>
                </a:cubicBezTo>
                <a:cubicBezTo>
                  <a:pt x="14176" y="5135"/>
                  <a:pt x="13212" y="6067"/>
                  <a:pt x="12730" y="7257"/>
                </a:cubicBezTo>
                <a:cubicBezTo>
                  <a:pt x="12537" y="7771"/>
                  <a:pt x="12409" y="8350"/>
                  <a:pt x="12087" y="8800"/>
                </a:cubicBezTo>
                <a:cubicBezTo>
                  <a:pt x="11639" y="9373"/>
                  <a:pt x="10932" y="9607"/>
                  <a:pt x="10187" y="9607"/>
                </a:cubicBezTo>
                <a:cubicBezTo>
                  <a:pt x="9596" y="9607"/>
                  <a:pt x="8981" y="9459"/>
                  <a:pt x="8455" y="9218"/>
                </a:cubicBezTo>
                <a:cubicBezTo>
                  <a:pt x="7233" y="8703"/>
                  <a:pt x="6140" y="7835"/>
                  <a:pt x="4822" y="7610"/>
                </a:cubicBezTo>
                <a:cubicBezTo>
                  <a:pt x="4585" y="7572"/>
                  <a:pt x="4360" y="7554"/>
                  <a:pt x="4146" y="7554"/>
                </a:cubicBezTo>
                <a:cubicBezTo>
                  <a:pt x="1627" y="7554"/>
                  <a:pt x="623" y="10044"/>
                  <a:pt x="1" y="12207"/>
                </a:cubicBezTo>
                <a:lnTo>
                  <a:pt x="62393" y="12207"/>
                </a:lnTo>
                <a:cubicBezTo>
                  <a:pt x="63165" y="12207"/>
                  <a:pt x="63968" y="12207"/>
                  <a:pt x="64708" y="12400"/>
                </a:cubicBezTo>
                <a:cubicBezTo>
                  <a:pt x="63185" y="11258"/>
                  <a:pt x="61529" y="10116"/>
                  <a:pt x="59715" y="10116"/>
                </a:cubicBezTo>
                <a:cubicBezTo>
                  <a:pt x="59538" y="10116"/>
                  <a:pt x="59359" y="10127"/>
                  <a:pt x="59179" y="10150"/>
                </a:cubicBezTo>
                <a:cubicBezTo>
                  <a:pt x="58452" y="10233"/>
                  <a:pt x="57684" y="10517"/>
                  <a:pt x="56981" y="10517"/>
                </a:cubicBezTo>
                <a:cubicBezTo>
                  <a:pt x="56596" y="10517"/>
                  <a:pt x="56230" y="10432"/>
                  <a:pt x="55900" y="10182"/>
                </a:cubicBezTo>
                <a:cubicBezTo>
                  <a:pt x="55611" y="9957"/>
                  <a:pt x="55418" y="9635"/>
                  <a:pt x="55161" y="9314"/>
                </a:cubicBezTo>
                <a:cubicBezTo>
                  <a:pt x="54073" y="7898"/>
                  <a:pt x="52190" y="7417"/>
                  <a:pt x="50325" y="7417"/>
                </a:cubicBezTo>
                <a:cubicBezTo>
                  <a:pt x="49820" y="7417"/>
                  <a:pt x="49315" y="7452"/>
                  <a:pt x="48828" y="7514"/>
                </a:cubicBezTo>
                <a:cubicBezTo>
                  <a:pt x="46771" y="7739"/>
                  <a:pt x="44810" y="8253"/>
                  <a:pt x="42946" y="9057"/>
                </a:cubicBezTo>
                <a:cubicBezTo>
                  <a:pt x="41789" y="9603"/>
                  <a:pt x="40631" y="10182"/>
                  <a:pt x="39346" y="10310"/>
                </a:cubicBezTo>
                <a:cubicBezTo>
                  <a:pt x="39203" y="10323"/>
                  <a:pt x="39062" y="10329"/>
                  <a:pt x="38922" y="10329"/>
                </a:cubicBezTo>
                <a:cubicBezTo>
                  <a:pt x="36128" y="10329"/>
                  <a:pt x="33859" y="7945"/>
                  <a:pt x="32145" y="5649"/>
                </a:cubicBezTo>
                <a:cubicBezTo>
                  <a:pt x="30377" y="3239"/>
                  <a:pt x="28416" y="539"/>
                  <a:pt x="25427" y="56"/>
                </a:cubicBezTo>
                <a:cubicBezTo>
                  <a:pt x="25149" y="18"/>
                  <a:pt x="24871" y="0"/>
                  <a:pt x="24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9"/>
          <p:cNvSpPr/>
          <p:nvPr/>
        </p:nvSpPr>
        <p:spPr>
          <a:xfrm>
            <a:off x="3728641" y="1980988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9"/>
          <p:cNvSpPr/>
          <p:nvPr/>
        </p:nvSpPr>
        <p:spPr>
          <a:xfrm>
            <a:off x="8091616" y="239813"/>
            <a:ext cx="880675" cy="222875"/>
          </a:xfrm>
          <a:custGeom>
            <a:rect b="b" l="l" r="r" t="t"/>
            <a:pathLst>
              <a:path extrusionOk="0" h="8915" w="35227">
                <a:moveTo>
                  <a:pt x="18723" y="1"/>
                </a:moveTo>
                <a:cubicBezTo>
                  <a:pt x="17652" y="1"/>
                  <a:pt x="16620" y="579"/>
                  <a:pt x="15783" y="1297"/>
                </a:cubicBezTo>
                <a:cubicBezTo>
                  <a:pt x="14916" y="2036"/>
                  <a:pt x="14208" y="3000"/>
                  <a:pt x="13469" y="3932"/>
                </a:cubicBezTo>
                <a:cubicBezTo>
                  <a:pt x="13180" y="4286"/>
                  <a:pt x="12826" y="4672"/>
                  <a:pt x="12376" y="4768"/>
                </a:cubicBezTo>
                <a:cubicBezTo>
                  <a:pt x="12262" y="4797"/>
                  <a:pt x="12149" y="4809"/>
                  <a:pt x="12035" y="4809"/>
                </a:cubicBezTo>
                <a:cubicBezTo>
                  <a:pt x="11506" y="4809"/>
                  <a:pt x="10977" y="4541"/>
                  <a:pt x="10447" y="4382"/>
                </a:cubicBezTo>
                <a:cubicBezTo>
                  <a:pt x="10049" y="4240"/>
                  <a:pt x="9620" y="4171"/>
                  <a:pt x="9193" y="4171"/>
                </a:cubicBezTo>
                <a:cubicBezTo>
                  <a:pt x="7793" y="4171"/>
                  <a:pt x="6403" y="4910"/>
                  <a:pt x="6108" y="6215"/>
                </a:cubicBezTo>
                <a:cubicBezTo>
                  <a:pt x="5650" y="6066"/>
                  <a:pt x="5158" y="5996"/>
                  <a:pt x="4659" y="5996"/>
                </a:cubicBezTo>
                <a:cubicBezTo>
                  <a:pt x="2671" y="5996"/>
                  <a:pt x="566" y="7116"/>
                  <a:pt x="0" y="8915"/>
                </a:cubicBezTo>
                <a:lnTo>
                  <a:pt x="34909" y="8915"/>
                </a:lnTo>
                <a:cubicBezTo>
                  <a:pt x="35226" y="7446"/>
                  <a:pt x="33788" y="5926"/>
                  <a:pt x="32330" y="5926"/>
                </a:cubicBezTo>
                <a:cubicBezTo>
                  <a:pt x="32160" y="5926"/>
                  <a:pt x="31991" y="5946"/>
                  <a:pt x="31823" y="5990"/>
                </a:cubicBezTo>
                <a:cubicBezTo>
                  <a:pt x="30910" y="6210"/>
                  <a:pt x="30119" y="6987"/>
                  <a:pt x="29180" y="6987"/>
                </a:cubicBezTo>
                <a:cubicBezTo>
                  <a:pt x="29161" y="6987"/>
                  <a:pt x="29142" y="6987"/>
                  <a:pt x="29123" y="6986"/>
                </a:cubicBezTo>
                <a:cubicBezTo>
                  <a:pt x="28513" y="6986"/>
                  <a:pt x="27998" y="6665"/>
                  <a:pt x="27516" y="6343"/>
                </a:cubicBezTo>
                <a:cubicBezTo>
                  <a:pt x="26070" y="5411"/>
                  <a:pt x="24752" y="4350"/>
                  <a:pt x="23595" y="3129"/>
                </a:cubicBezTo>
                <a:cubicBezTo>
                  <a:pt x="22244" y="1779"/>
                  <a:pt x="20862" y="75"/>
                  <a:pt x="18966" y="11"/>
                </a:cubicBezTo>
                <a:cubicBezTo>
                  <a:pt x="18885" y="4"/>
                  <a:pt x="18804" y="1"/>
                  <a:pt x="18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6" name="Google Shape;266;p9"/>
          <p:cNvCxnSpPr/>
          <p:nvPr/>
        </p:nvCxnSpPr>
        <p:spPr>
          <a:xfrm>
            <a:off x="7162775" y="2541875"/>
            <a:ext cx="0" cy="59370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7" name="Google Shape;267;p9"/>
          <p:cNvCxnSpPr/>
          <p:nvPr/>
        </p:nvCxnSpPr>
        <p:spPr>
          <a:xfrm>
            <a:off x="6056075" y="2541875"/>
            <a:ext cx="0" cy="59370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8" name="Google Shape;268;p9"/>
          <p:cNvSpPr txBox="1"/>
          <p:nvPr>
            <p:ph type="title"/>
          </p:nvPr>
        </p:nvSpPr>
        <p:spPr>
          <a:xfrm>
            <a:off x="4572000" y="720000"/>
            <a:ext cx="4068000" cy="16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100"/>
              <a:buNone/>
              <a:defRPr sz="50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269" name="Google Shape;269;p9"/>
          <p:cNvSpPr txBox="1"/>
          <p:nvPr>
            <p:ph hasCustomPrompt="1" idx="2" type="title"/>
          </p:nvPr>
        </p:nvSpPr>
        <p:spPr>
          <a:xfrm>
            <a:off x="6052684" y="2338500"/>
            <a:ext cx="1106700" cy="98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270" name="Google Shape;270;p9"/>
          <p:cNvSpPr txBox="1"/>
          <p:nvPr>
            <p:ph idx="1" type="subTitle"/>
          </p:nvPr>
        </p:nvSpPr>
        <p:spPr>
          <a:xfrm>
            <a:off x="5237026" y="3434200"/>
            <a:ext cx="2744700" cy="67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2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0"/>
          <p:cNvSpPr txBox="1"/>
          <p:nvPr>
            <p:ph type="title"/>
          </p:nvPr>
        </p:nvSpPr>
        <p:spPr>
          <a:xfrm>
            <a:off x="540000" y="491400"/>
            <a:ext cx="81000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54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5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540000" y="1544250"/>
            <a:ext cx="8100000" cy="28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 SemiBold"/>
              <a:buNone/>
              <a:defRPr sz="41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 SemiBold"/>
              <a:buNone/>
              <a:defRPr sz="41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 SemiBold"/>
              <a:buNone/>
              <a:defRPr sz="41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 SemiBold"/>
              <a:buNone/>
              <a:defRPr sz="41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 SemiBold"/>
              <a:buNone/>
              <a:defRPr sz="41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 SemiBold"/>
              <a:buNone/>
              <a:defRPr sz="41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 SemiBold"/>
              <a:buNone/>
              <a:defRPr sz="41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 SemiBold"/>
              <a:buNone/>
              <a:defRPr sz="41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 SemiBold"/>
              <a:buNone/>
              <a:defRPr sz="41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mass.gov/info-details/massgis-data-2010-us-census" TargetMode="External"/><Relationship Id="rId4" Type="http://schemas.openxmlformats.org/officeDocument/2006/relationships/hyperlink" Target="https://www.epa.gov/smartgrowth/smart-location-mapping#SLD" TargetMode="External"/><Relationship Id="rId5" Type="http://schemas.openxmlformats.org/officeDocument/2006/relationships/hyperlink" Target="https://www.epa.gov/healthresearch/community-line-source-model-c-line-estimate-roadway-emissions#:~:text=What%20is%20the%20Community%2DLINE,fleet%20mix%20and%20vehicle%20speed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hyperlink" Target="mailto:Hongkun.Huang@tufts.edu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2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p55"/>
          <p:cNvSpPr txBox="1"/>
          <p:nvPr>
            <p:ph type="title"/>
          </p:nvPr>
        </p:nvSpPr>
        <p:spPr>
          <a:xfrm>
            <a:off x="0" y="163750"/>
            <a:ext cx="40809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Measuring the Exposure to Air Pollution for Pedestrians in Boston Metropolitan Area and its Relation to Walkability</a:t>
            </a:r>
            <a:endParaRPr sz="2000">
              <a:solidFill>
                <a:srgbClr val="000000"/>
              </a:solidFill>
            </a:endParaRPr>
          </a:p>
        </p:txBody>
      </p:sp>
      <p:sp>
        <p:nvSpPr>
          <p:cNvPr id="1323" name="Google Shape;1323;p55"/>
          <p:cNvSpPr txBox="1"/>
          <p:nvPr/>
        </p:nvSpPr>
        <p:spPr>
          <a:xfrm>
            <a:off x="0" y="3149525"/>
            <a:ext cx="4174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Catamaran"/>
                <a:ea typeface="Catamaran"/>
                <a:cs typeface="Catamaran"/>
                <a:sym typeface="Catamaran"/>
              </a:rPr>
              <a:t>Tufts University | UEP238 | Final Project</a:t>
            </a:r>
            <a:endParaRPr b="1" sz="130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Catamaran"/>
                <a:ea typeface="Catamaran"/>
                <a:cs typeface="Catamaran"/>
                <a:sym typeface="Catamaran"/>
              </a:rPr>
              <a:t>Presented By: Patrali Ghosh and Vishwesh Srinivasan</a:t>
            </a:r>
            <a:endParaRPr b="1" sz="1300"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410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p64"/>
          <p:cNvSpPr txBox="1"/>
          <p:nvPr>
            <p:ph idx="3" type="title"/>
          </p:nvPr>
        </p:nvSpPr>
        <p:spPr>
          <a:xfrm>
            <a:off x="0" y="4914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Spatial Regression - Baseline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1412" name="Google Shape;1412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5756" y="1064100"/>
            <a:ext cx="3607869" cy="4079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13" name="Google Shape;1413;p64"/>
          <p:cNvSpPr txBox="1"/>
          <p:nvPr/>
        </p:nvSpPr>
        <p:spPr>
          <a:xfrm>
            <a:off x="707175" y="2041800"/>
            <a:ext cx="3415200" cy="19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Weights Matrix: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Calculated</a:t>
            </a: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 based on the Centroids of the Census Block Groups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Dependent Variable: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NOx Concentration (ppb)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Independent Variable: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National Walkability Index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</p:txBody>
      </p:sp>
      <p:pic>
        <p:nvPicPr>
          <p:cNvPr id="1414" name="Google Shape;1414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6075" y="1295775"/>
            <a:ext cx="2057400" cy="5143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p65"/>
          <p:cNvSpPr txBox="1"/>
          <p:nvPr>
            <p:ph idx="3" type="title"/>
          </p:nvPr>
        </p:nvSpPr>
        <p:spPr>
          <a:xfrm>
            <a:off x="0" y="4914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Spatial Regression - Spatially lagged exogenous regressors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1420" name="Google Shape;1420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4613" y="1064100"/>
            <a:ext cx="3517437" cy="4079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21" name="Google Shape;1421;p65"/>
          <p:cNvSpPr txBox="1"/>
          <p:nvPr/>
        </p:nvSpPr>
        <p:spPr>
          <a:xfrm>
            <a:off x="707175" y="2041800"/>
            <a:ext cx="3415200" cy="23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Weights Matrix: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Calculated based on the Centroids of the Census Block Groups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Dependent Variable: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NOx Concentration (ppb)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Independent Variable: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National Walkability Index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National Walkability Index as spatially lagged variable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</p:txBody>
      </p:sp>
      <p:pic>
        <p:nvPicPr>
          <p:cNvPr id="1422" name="Google Shape;1422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1713" y="1224338"/>
            <a:ext cx="3286125" cy="6572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66"/>
          <p:cNvSpPr txBox="1"/>
          <p:nvPr>
            <p:ph idx="3" type="title"/>
          </p:nvPr>
        </p:nvSpPr>
        <p:spPr>
          <a:xfrm>
            <a:off x="0" y="4914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Spatial Regression - Spatially lagged endogenous regressors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1428" name="Google Shape;1428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8550" y="1402775"/>
            <a:ext cx="4733925" cy="31146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29" name="Google Shape;1429;p66"/>
          <p:cNvSpPr txBox="1"/>
          <p:nvPr/>
        </p:nvSpPr>
        <p:spPr>
          <a:xfrm>
            <a:off x="427750" y="2293525"/>
            <a:ext cx="3415200" cy="19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Weights Matrix: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Calculated based on the Centroids of the Census Block Groups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Dependent Variable: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NOx Concentration (ppb)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Independent Variable: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National Walkability Index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</p:txBody>
      </p:sp>
      <p:pic>
        <p:nvPicPr>
          <p:cNvPr id="1430" name="Google Shape;1430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525" y="1548000"/>
            <a:ext cx="3295650" cy="6381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434" name="Shape 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" name="Google Shape;1435;p67"/>
          <p:cNvSpPr txBox="1"/>
          <p:nvPr>
            <p:ph idx="3" type="title"/>
          </p:nvPr>
        </p:nvSpPr>
        <p:spPr>
          <a:xfrm>
            <a:off x="0" y="4914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Spatial Regression - Baseline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1436" name="Google Shape;1436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0016" y="1064100"/>
            <a:ext cx="3390584" cy="407939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37" name="Google Shape;1437;p67"/>
          <p:cNvSpPr txBox="1"/>
          <p:nvPr/>
        </p:nvSpPr>
        <p:spPr>
          <a:xfrm>
            <a:off x="707175" y="2041800"/>
            <a:ext cx="38292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Weights Matrix: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Calculated based on the Centroids of the Census Block Groups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Dependent Variable: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NOx Concentration (ppb)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Independent Variable: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Intersection Density (D3B)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Proximity to transit stops (D4A)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Employment</a:t>
            </a: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 Mix (D2B_E8MIXA)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Employment and household mix (D2A_EPHHM)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</p:txBody>
      </p:sp>
      <p:pic>
        <p:nvPicPr>
          <p:cNvPr id="1438" name="Google Shape;1438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6075" y="1295775"/>
            <a:ext cx="2057400" cy="5143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442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3" name="Google Shape;1443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0740" y="1064100"/>
            <a:ext cx="3298660" cy="4079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44" name="Google Shape;1444;p68"/>
          <p:cNvSpPr txBox="1"/>
          <p:nvPr>
            <p:ph idx="3" type="title"/>
          </p:nvPr>
        </p:nvSpPr>
        <p:spPr>
          <a:xfrm>
            <a:off x="0" y="4914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Spatial Regression - Spatially lagged exogenous regressors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1445" name="Google Shape;1445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1713" y="1224338"/>
            <a:ext cx="3286125" cy="6572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46" name="Google Shape;1446;p68"/>
          <p:cNvSpPr txBox="1"/>
          <p:nvPr/>
        </p:nvSpPr>
        <p:spPr>
          <a:xfrm>
            <a:off x="707175" y="2041800"/>
            <a:ext cx="3829200" cy="28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Weights Matrix: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Calculated based on the Centroids of the Census Block Groups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Dependent Variable: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NOx Concentration (ppb)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Independent Variable: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Intersection Density (D3B)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Proximity to transit stops (D4A)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Employment Mix (D2B_E8MIXA)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Employment and household mix (D2A_EPHHM)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D4A </a:t>
            </a: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as spatially lagged variable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450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1" name="Google Shape;1451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8200" y="1336075"/>
            <a:ext cx="4743450" cy="36004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52" name="Google Shape;1452;p69"/>
          <p:cNvSpPr txBox="1"/>
          <p:nvPr>
            <p:ph idx="3" type="title"/>
          </p:nvPr>
        </p:nvSpPr>
        <p:spPr>
          <a:xfrm>
            <a:off x="0" y="4914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Spatial Regression - Spatially lagged endogenous regressors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1453" name="Google Shape;1453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525" y="1548000"/>
            <a:ext cx="3295650" cy="6381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54" name="Google Shape;1454;p69"/>
          <p:cNvSpPr txBox="1"/>
          <p:nvPr/>
        </p:nvSpPr>
        <p:spPr>
          <a:xfrm>
            <a:off x="220750" y="2383325"/>
            <a:ext cx="38292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Weights Matrix: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Calculated based on the Centroids of the Census Block Groups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Dependent Variable: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NOx Concentration (ppb)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Independent Variable: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Intersection Density (D3B)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Proximity to transit stops (D4A)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Employment Mix (D2B_E8MIXA)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Employment and household mix (D2A_EPHHM)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458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p70"/>
          <p:cNvSpPr txBox="1"/>
          <p:nvPr>
            <p:ph idx="3" type="title"/>
          </p:nvPr>
        </p:nvSpPr>
        <p:spPr>
          <a:xfrm>
            <a:off x="522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Conclusions from Visualizations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1460" name="Google Shape;1460;p70"/>
          <p:cNvSpPr txBox="1"/>
          <p:nvPr/>
        </p:nvSpPr>
        <p:spPr>
          <a:xfrm>
            <a:off x="512225" y="1629125"/>
            <a:ext cx="7725900" cy="17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From the slides we can see, most of the higher pollution areas are focused in Boston.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It follows the general pattern of high walkability having high pollution exposure. The suburbs on the edge of the Greater Boston Area, has a low walkability score and low pollution exposure.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In the slide with focus on Boston, we can see that certain areas marked for having great walkability has a low pollution score, which does not follow the general </a:t>
            </a: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pattern of having a high walkability score linked with high pollution exposure.</a:t>
            </a:r>
            <a:r>
              <a:rPr lang="en">
                <a:latin typeface="Catamaran"/>
                <a:ea typeface="Catamaran"/>
                <a:cs typeface="Catamaran"/>
                <a:sym typeface="Catamaran"/>
              </a:rPr>
              <a:t> </a:t>
            </a:r>
            <a:endParaRPr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464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71"/>
          <p:cNvSpPr txBox="1"/>
          <p:nvPr>
            <p:ph idx="3" type="title"/>
          </p:nvPr>
        </p:nvSpPr>
        <p:spPr>
          <a:xfrm>
            <a:off x="522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Conclusions from Statistical Analysis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1466" name="Google Shape;1466;p71"/>
          <p:cNvSpPr txBox="1"/>
          <p:nvPr/>
        </p:nvSpPr>
        <p:spPr>
          <a:xfrm>
            <a:off x="522000" y="1279850"/>
            <a:ext cx="81000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We observe that the National Walkability Index is statistically significant </a:t>
            </a: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and has a positive coefficient </a:t>
            </a: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in relation to the dependent variable (NOx concentration)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The analysis also indicates the spatial dependence between the NOx concentration and the National Walkability Index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On further analysis of the variables which is used to determine the National Walkability Index, the following variables: Intersection Density and Employment and Household Mix are found to be statistically significant. Both the variables have a positive coefficient.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The analysis also indicates the spatial dependence between the NOx concentration and the independent variables: Intersection Density and Employment and Household Mix.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470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p72"/>
          <p:cNvSpPr txBox="1"/>
          <p:nvPr>
            <p:ph idx="3" type="title"/>
          </p:nvPr>
        </p:nvSpPr>
        <p:spPr>
          <a:xfrm>
            <a:off x="522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Policy Implications &amp; Future Research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1472" name="Google Shape;1472;p72"/>
          <p:cNvSpPr txBox="1"/>
          <p:nvPr/>
        </p:nvSpPr>
        <p:spPr>
          <a:xfrm>
            <a:off x="522000" y="1279850"/>
            <a:ext cx="8100000" cy="26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latin typeface="Catamaran"/>
                <a:ea typeface="Catamaran"/>
                <a:cs typeface="Catamaran"/>
                <a:sym typeface="Catamaran"/>
              </a:rPr>
              <a:t>Policy Implications</a:t>
            </a:r>
            <a:endParaRPr b="1"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Encouraging the use of public transportation instead of personal vehicles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Increasing green spaces in places with high </a:t>
            </a: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walkability</a:t>
            </a: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 and air pollution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Promoting clean transportation like </a:t>
            </a: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electric</a:t>
            </a: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 vehicles and bicycles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latin typeface="Catamaran"/>
                <a:ea typeface="Catamaran"/>
                <a:cs typeface="Catamaran"/>
                <a:sym typeface="Catamaran"/>
              </a:rPr>
              <a:t>Future Research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Relationship between National Walkability Index and other pollutants like particulate matter, ozone, and carbon monoxide can be explored.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The scale of the project can be expanded to the explore the relationships between the concentrations of different pollutants and the other mode of transportations.  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476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p73"/>
          <p:cNvSpPr txBox="1"/>
          <p:nvPr>
            <p:ph idx="3" type="title"/>
          </p:nvPr>
        </p:nvSpPr>
        <p:spPr>
          <a:xfrm>
            <a:off x="522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References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1478" name="Google Shape;1478;p73"/>
          <p:cNvSpPr txBox="1"/>
          <p:nvPr/>
        </p:nvSpPr>
        <p:spPr>
          <a:xfrm>
            <a:off x="522000" y="1279850"/>
            <a:ext cx="8100000" cy="11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u="sng">
                <a:solidFill>
                  <a:schemeClr val="hlink"/>
                </a:solidFill>
                <a:latin typeface="Catamaran"/>
                <a:ea typeface="Catamaran"/>
                <a:cs typeface="Catamaran"/>
                <a:sym typeface="Catamaran"/>
                <a:hlinkClick r:id="rId3"/>
              </a:rPr>
              <a:t>MassGIS Data: 2010 U.S. Census | Mass.gov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u="sng">
                <a:solidFill>
                  <a:schemeClr val="hlink"/>
                </a:solidFill>
                <a:latin typeface="Catamaran"/>
                <a:ea typeface="Catamaran"/>
                <a:cs typeface="Catamaran"/>
                <a:sym typeface="Catamaran"/>
                <a:hlinkClick r:id="rId4"/>
              </a:rPr>
              <a:t>Smart Location Mapping | US EPA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u="sng">
                <a:solidFill>
                  <a:schemeClr val="hlink"/>
                </a:solidFill>
                <a:latin typeface="Catamaran"/>
                <a:ea typeface="Catamaran"/>
                <a:cs typeface="Catamaran"/>
                <a:sym typeface="Catamaran"/>
                <a:hlinkClick r:id="rId5"/>
              </a:rPr>
              <a:t>Community-LINE Source Model (C-LINE) to estimate roadway emissions | US EPA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56"/>
          <p:cNvSpPr txBox="1"/>
          <p:nvPr>
            <p:ph idx="17" type="title"/>
          </p:nvPr>
        </p:nvSpPr>
        <p:spPr>
          <a:xfrm>
            <a:off x="522000" y="491400"/>
            <a:ext cx="8100000" cy="6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Table of Contents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1329" name="Google Shape;1329;p56"/>
          <p:cNvSpPr txBox="1"/>
          <p:nvPr>
            <p:ph type="title"/>
          </p:nvPr>
        </p:nvSpPr>
        <p:spPr>
          <a:xfrm>
            <a:off x="1165611" y="1491575"/>
            <a:ext cx="10800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01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1330" name="Google Shape;1330;p56"/>
          <p:cNvSpPr txBox="1"/>
          <p:nvPr>
            <p:ph idx="3" type="subTitle"/>
          </p:nvPr>
        </p:nvSpPr>
        <p:spPr>
          <a:xfrm>
            <a:off x="625761" y="1887375"/>
            <a:ext cx="21597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Introduction</a:t>
            </a:r>
            <a:endParaRPr sz="1500">
              <a:solidFill>
                <a:srgbClr val="000000"/>
              </a:solidFill>
            </a:endParaRPr>
          </a:p>
        </p:txBody>
      </p:sp>
      <p:sp>
        <p:nvSpPr>
          <p:cNvPr id="1331" name="Google Shape;1331;p56"/>
          <p:cNvSpPr txBox="1"/>
          <p:nvPr>
            <p:ph idx="4" type="subTitle"/>
          </p:nvPr>
        </p:nvSpPr>
        <p:spPr>
          <a:xfrm>
            <a:off x="3492150" y="1887375"/>
            <a:ext cx="21597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Research Questions</a:t>
            </a:r>
            <a:endParaRPr sz="1500">
              <a:solidFill>
                <a:srgbClr val="000000"/>
              </a:solidFill>
            </a:endParaRPr>
          </a:p>
        </p:txBody>
      </p:sp>
      <p:sp>
        <p:nvSpPr>
          <p:cNvPr id="1332" name="Google Shape;1332;p56"/>
          <p:cNvSpPr txBox="1"/>
          <p:nvPr>
            <p:ph idx="5" type="subTitle"/>
          </p:nvPr>
        </p:nvSpPr>
        <p:spPr>
          <a:xfrm>
            <a:off x="6358550" y="1887375"/>
            <a:ext cx="21597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Data</a:t>
            </a:r>
            <a:endParaRPr sz="1500">
              <a:solidFill>
                <a:srgbClr val="000000"/>
              </a:solidFill>
            </a:endParaRPr>
          </a:p>
        </p:txBody>
      </p:sp>
      <p:sp>
        <p:nvSpPr>
          <p:cNvPr id="1333" name="Google Shape;1333;p56"/>
          <p:cNvSpPr txBox="1"/>
          <p:nvPr>
            <p:ph idx="6" type="subTitle"/>
          </p:nvPr>
        </p:nvSpPr>
        <p:spPr>
          <a:xfrm>
            <a:off x="646161" y="3445175"/>
            <a:ext cx="21393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Visualizations</a:t>
            </a:r>
            <a:endParaRPr sz="1500">
              <a:solidFill>
                <a:srgbClr val="000000"/>
              </a:solidFill>
            </a:endParaRPr>
          </a:p>
        </p:txBody>
      </p:sp>
      <p:sp>
        <p:nvSpPr>
          <p:cNvPr id="1334" name="Google Shape;1334;p56"/>
          <p:cNvSpPr txBox="1"/>
          <p:nvPr>
            <p:ph idx="7" type="subTitle"/>
          </p:nvPr>
        </p:nvSpPr>
        <p:spPr>
          <a:xfrm>
            <a:off x="3492150" y="3445175"/>
            <a:ext cx="21597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Statistical Analysis</a:t>
            </a:r>
            <a:endParaRPr sz="1500">
              <a:solidFill>
                <a:srgbClr val="000000"/>
              </a:solidFill>
            </a:endParaRPr>
          </a:p>
        </p:txBody>
      </p:sp>
      <p:sp>
        <p:nvSpPr>
          <p:cNvPr id="1335" name="Google Shape;1335;p56"/>
          <p:cNvSpPr txBox="1"/>
          <p:nvPr>
            <p:ph idx="8" type="subTitle"/>
          </p:nvPr>
        </p:nvSpPr>
        <p:spPr>
          <a:xfrm>
            <a:off x="6358550" y="3445175"/>
            <a:ext cx="21597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Conclusions</a:t>
            </a:r>
            <a:endParaRPr sz="1500">
              <a:solidFill>
                <a:srgbClr val="000000"/>
              </a:solidFill>
            </a:endParaRPr>
          </a:p>
        </p:txBody>
      </p:sp>
      <p:sp>
        <p:nvSpPr>
          <p:cNvPr id="1336" name="Google Shape;1336;p56"/>
          <p:cNvSpPr txBox="1"/>
          <p:nvPr>
            <p:ph idx="9" type="title"/>
          </p:nvPr>
        </p:nvSpPr>
        <p:spPr>
          <a:xfrm>
            <a:off x="4032000" y="1491575"/>
            <a:ext cx="10800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02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1337" name="Google Shape;1337;p56"/>
          <p:cNvSpPr txBox="1"/>
          <p:nvPr>
            <p:ph idx="13" type="title"/>
          </p:nvPr>
        </p:nvSpPr>
        <p:spPr>
          <a:xfrm>
            <a:off x="6898400" y="1491575"/>
            <a:ext cx="10800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03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1338" name="Google Shape;1338;p56"/>
          <p:cNvSpPr txBox="1"/>
          <p:nvPr>
            <p:ph idx="14" type="title"/>
          </p:nvPr>
        </p:nvSpPr>
        <p:spPr>
          <a:xfrm>
            <a:off x="1165611" y="3068625"/>
            <a:ext cx="10800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04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1339" name="Google Shape;1339;p56"/>
          <p:cNvSpPr txBox="1"/>
          <p:nvPr>
            <p:ph idx="15" type="title"/>
          </p:nvPr>
        </p:nvSpPr>
        <p:spPr>
          <a:xfrm>
            <a:off x="4032000" y="3068625"/>
            <a:ext cx="10800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05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1340" name="Google Shape;1340;p56"/>
          <p:cNvSpPr txBox="1"/>
          <p:nvPr>
            <p:ph idx="16" type="title"/>
          </p:nvPr>
        </p:nvSpPr>
        <p:spPr>
          <a:xfrm>
            <a:off x="6898400" y="3068625"/>
            <a:ext cx="10800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06</a:t>
            </a:r>
            <a:endParaRPr sz="2500">
              <a:solidFill>
                <a:srgbClr val="000000"/>
              </a:solidFill>
            </a:endParaRPr>
          </a:p>
        </p:txBody>
      </p:sp>
      <p:cxnSp>
        <p:nvCxnSpPr>
          <p:cNvPr id="1341" name="Google Shape;1341;p56"/>
          <p:cNvCxnSpPr/>
          <p:nvPr/>
        </p:nvCxnSpPr>
        <p:spPr>
          <a:xfrm>
            <a:off x="4945950" y="1520500"/>
            <a:ext cx="0" cy="307200"/>
          </a:xfrm>
          <a:prstGeom prst="straightConnector1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2" name="Google Shape;1342;p56"/>
          <p:cNvCxnSpPr/>
          <p:nvPr/>
        </p:nvCxnSpPr>
        <p:spPr>
          <a:xfrm>
            <a:off x="4198050" y="1520500"/>
            <a:ext cx="0" cy="307200"/>
          </a:xfrm>
          <a:prstGeom prst="straightConnector1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3" name="Google Shape;1343;p56"/>
          <p:cNvCxnSpPr/>
          <p:nvPr/>
        </p:nvCxnSpPr>
        <p:spPr>
          <a:xfrm>
            <a:off x="4945950" y="3076725"/>
            <a:ext cx="0" cy="307200"/>
          </a:xfrm>
          <a:prstGeom prst="straightConnector1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4" name="Google Shape;1344;p56"/>
          <p:cNvCxnSpPr/>
          <p:nvPr/>
        </p:nvCxnSpPr>
        <p:spPr>
          <a:xfrm>
            <a:off x="4198050" y="3076725"/>
            <a:ext cx="0" cy="307200"/>
          </a:xfrm>
          <a:prstGeom prst="straightConnector1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5" name="Google Shape;1345;p56"/>
          <p:cNvCxnSpPr/>
          <p:nvPr/>
        </p:nvCxnSpPr>
        <p:spPr>
          <a:xfrm>
            <a:off x="7812350" y="1520500"/>
            <a:ext cx="0" cy="307200"/>
          </a:xfrm>
          <a:prstGeom prst="straightConnector1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6" name="Google Shape;1346;p56"/>
          <p:cNvCxnSpPr/>
          <p:nvPr/>
        </p:nvCxnSpPr>
        <p:spPr>
          <a:xfrm>
            <a:off x="7064450" y="1520500"/>
            <a:ext cx="0" cy="307200"/>
          </a:xfrm>
          <a:prstGeom prst="straightConnector1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7" name="Google Shape;1347;p56"/>
          <p:cNvCxnSpPr/>
          <p:nvPr/>
        </p:nvCxnSpPr>
        <p:spPr>
          <a:xfrm>
            <a:off x="7812350" y="3076725"/>
            <a:ext cx="0" cy="307200"/>
          </a:xfrm>
          <a:prstGeom prst="straightConnector1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8" name="Google Shape;1348;p56"/>
          <p:cNvCxnSpPr/>
          <p:nvPr/>
        </p:nvCxnSpPr>
        <p:spPr>
          <a:xfrm>
            <a:off x="7064450" y="3076725"/>
            <a:ext cx="0" cy="307200"/>
          </a:xfrm>
          <a:prstGeom prst="straightConnector1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9" name="Google Shape;1349;p56"/>
          <p:cNvCxnSpPr/>
          <p:nvPr/>
        </p:nvCxnSpPr>
        <p:spPr>
          <a:xfrm>
            <a:off x="2089750" y="1520500"/>
            <a:ext cx="0" cy="307200"/>
          </a:xfrm>
          <a:prstGeom prst="straightConnector1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0" name="Google Shape;1350;p56"/>
          <p:cNvCxnSpPr/>
          <p:nvPr/>
        </p:nvCxnSpPr>
        <p:spPr>
          <a:xfrm>
            <a:off x="1341850" y="1520500"/>
            <a:ext cx="0" cy="307200"/>
          </a:xfrm>
          <a:prstGeom prst="straightConnector1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1" name="Google Shape;1351;p56"/>
          <p:cNvCxnSpPr/>
          <p:nvPr/>
        </p:nvCxnSpPr>
        <p:spPr>
          <a:xfrm>
            <a:off x="2089750" y="3076725"/>
            <a:ext cx="0" cy="307200"/>
          </a:xfrm>
          <a:prstGeom prst="straightConnector1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2" name="Google Shape;1352;p56"/>
          <p:cNvCxnSpPr/>
          <p:nvPr/>
        </p:nvCxnSpPr>
        <p:spPr>
          <a:xfrm>
            <a:off x="1341850" y="3076725"/>
            <a:ext cx="0" cy="307200"/>
          </a:xfrm>
          <a:prstGeom prst="straightConnector1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82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74"/>
          <p:cNvSpPr txBox="1"/>
          <p:nvPr>
            <p:ph type="title"/>
          </p:nvPr>
        </p:nvSpPr>
        <p:spPr>
          <a:xfrm>
            <a:off x="0" y="1398000"/>
            <a:ext cx="4080900" cy="23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000000"/>
                </a:solidFill>
              </a:rPr>
              <a:t>Q&amp;A</a:t>
            </a:r>
            <a:endParaRPr sz="4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87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p75"/>
          <p:cNvSpPr txBox="1"/>
          <p:nvPr>
            <p:ph type="title"/>
          </p:nvPr>
        </p:nvSpPr>
        <p:spPr>
          <a:xfrm>
            <a:off x="0" y="1398000"/>
            <a:ext cx="4080900" cy="23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000000"/>
                </a:solidFill>
              </a:rPr>
              <a:t>Thank You!</a:t>
            </a:r>
            <a:endParaRPr sz="4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356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p57"/>
          <p:cNvSpPr txBox="1"/>
          <p:nvPr>
            <p:ph idx="3" type="title"/>
          </p:nvPr>
        </p:nvSpPr>
        <p:spPr>
          <a:xfrm>
            <a:off x="522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Introduction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1358" name="Google Shape;1358;p57"/>
          <p:cNvSpPr txBox="1"/>
          <p:nvPr/>
        </p:nvSpPr>
        <p:spPr>
          <a:xfrm>
            <a:off x="460050" y="1671800"/>
            <a:ext cx="8223900" cy="25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Air pollution is an environmental issue globally, leading to long-term adverse effects like climate change due to increased CO</a:t>
            </a:r>
            <a:r>
              <a:rPr baseline="-25000" lang="en" sz="1250">
                <a:latin typeface="Catamaran"/>
                <a:ea typeface="Catamaran"/>
                <a:cs typeface="Catamaran"/>
                <a:sym typeface="Catamaran"/>
              </a:rPr>
              <a:t>2</a:t>
            </a: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 and other greenhouse gases.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Different modes of transportation lead to varying levels of pollution exposure.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We focus on pedestrian’s exposure to air pollution in the Boston Metropolitan Area.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The general hypothesis states that areas with a high walkability index have higher air pollution levels.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362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58"/>
          <p:cNvSpPr txBox="1"/>
          <p:nvPr>
            <p:ph idx="3" type="title"/>
          </p:nvPr>
        </p:nvSpPr>
        <p:spPr>
          <a:xfrm>
            <a:off x="522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Research Questions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1364" name="Google Shape;1364;p58"/>
          <p:cNvSpPr txBox="1"/>
          <p:nvPr/>
        </p:nvSpPr>
        <p:spPr>
          <a:xfrm>
            <a:off x="522000" y="1279850"/>
            <a:ext cx="81000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What is the exposure to air pollution, specifically NOx, for pedestrians in the Greater Boston Region?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What is the </a:t>
            </a: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walkability</a:t>
            </a: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 for the areas in the Greater Boston Region?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Is there any correlation between the NOx concentrations and the </a:t>
            </a: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walkability</a:t>
            </a: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 for the areas in Greater Boston Region?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Does this correlation determined vary spatially?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368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p59"/>
          <p:cNvSpPr txBox="1"/>
          <p:nvPr>
            <p:ph idx="3" type="title"/>
          </p:nvPr>
        </p:nvSpPr>
        <p:spPr>
          <a:xfrm>
            <a:off x="522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Data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1370" name="Google Shape;1370;p59"/>
          <p:cNvSpPr txBox="1"/>
          <p:nvPr/>
        </p:nvSpPr>
        <p:spPr>
          <a:xfrm>
            <a:off x="522000" y="1279850"/>
            <a:ext cx="8100000" cy="30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latin typeface="Catamaran"/>
                <a:ea typeface="Catamaran"/>
                <a:cs typeface="Catamaran"/>
                <a:sym typeface="Catamaran"/>
              </a:rPr>
              <a:t>Sources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Census 2010 Census Block Groups (CBGs) boundary shapefile provided by MassGIS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National Walkability Index dataset, part of Smart Location Mapping provided by United States EPA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NOx Concentration in ppb downloaded for Greater Boston Area (10m x 10m grids) from the C-LINE tool </a:t>
            </a:r>
            <a:r>
              <a:rPr baseline="30000" lang="en" sz="1250">
                <a:latin typeface="Catamaran"/>
                <a:ea typeface="Catamaran"/>
                <a:cs typeface="Catamaran"/>
                <a:sym typeface="Catamaran"/>
              </a:rPr>
              <a:t>(1)  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latin typeface="Catamaran"/>
                <a:ea typeface="Catamaran"/>
                <a:cs typeface="Catamaran"/>
                <a:sym typeface="Catamaran"/>
              </a:rPr>
              <a:t>Preparation</a:t>
            </a:r>
            <a:endParaRPr b="1"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All the 10m x 10 m grid </a:t>
            </a: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shape</a:t>
            </a: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files downloaded from C-LINE tool was combined by removing duplicate CBGs and combining partial CBGs.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The above dataset was combined with the Census 2010 CBGs boundary shapefile and the National Walkability Index dataset based on the GOEID10 column (unique identifier used to identify a census block group).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Font typeface="Catamaran"/>
              <a:buChar char="-"/>
            </a:pPr>
            <a:r>
              <a:rPr lang="en" sz="1250">
                <a:latin typeface="Catamaran"/>
                <a:ea typeface="Catamaran"/>
                <a:cs typeface="Catamaran"/>
                <a:sym typeface="Catamaran"/>
              </a:rPr>
              <a:t>The geometry of the CBGs is retained from the Census 2010 CBGs boundary shapefile for visualization purposes.</a:t>
            </a:r>
            <a:endParaRPr sz="1250"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371" name="Google Shape;1371;p59"/>
          <p:cNvSpPr txBox="1"/>
          <p:nvPr/>
        </p:nvSpPr>
        <p:spPr>
          <a:xfrm>
            <a:off x="522000" y="4743300"/>
            <a:ext cx="8100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latin typeface="Catamaran"/>
                <a:ea typeface="Catamaran"/>
                <a:cs typeface="Catamaran"/>
                <a:sym typeface="Catamaran"/>
              </a:rPr>
              <a:t>(1) </a:t>
            </a:r>
            <a:r>
              <a:rPr lang="en" sz="1050">
                <a:latin typeface="Catamaran"/>
                <a:ea typeface="Catamaran"/>
                <a:cs typeface="Catamaran"/>
                <a:sym typeface="Catamaran"/>
              </a:rPr>
              <a:t>This dataset was downloaded and provided by Hongkun Huang (</a:t>
            </a:r>
            <a:r>
              <a:rPr lang="en" sz="1050" u="sng">
                <a:solidFill>
                  <a:schemeClr val="hlink"/>
                </a:solidFill>
                <a:latin typeface="Catamaran"/>
                <a:ea typeface="Catamaran"/>
                <a:cs typeface="Catamaran"/>
                <a:sym typeface="Catamaran"/>
                <a:hlinkClick r:id="rId3"/>
              </a:rPr>
              <a:t>Hongkun.Huang@tufts.edu</a:t>
            </a:r>
            <a:r>
              <a:rPr lang="en" sz="1050">
                <a:latin typeface="Catamaran"/>
                <a:ea typeface="Catamaran"/>
                <a:cs typeface="Catamaran"/>
                <a:sym typeface="Catamaran"/>
              </a:rPr>
              <a:t>) </a:t>
            </a:r>
            <a:endParaRPr sz="1050"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375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p60"/>
          <p:cNvSpPr txBox="1"/>
          <p:nvPr>
            <p:ph type="title"/>
          </p:nvPr>
        </p:nvSpPr>
        <p:spPr>
          <a:xfrm>
            <a:off x="3728550" y="1748475"/>
            <a:ext cx="4987500" cy="1998000"/>
          </a:xfrm>
          <a:prstGeom prst="rect">
            <a:avLst/>
          </a:prstGeom>
        </p:spPr>
        <p:txBody>
          <a:bodyPr anchorCtr="0" anchor="ctr" bIns="91425" lIns="91425" spcFirstLastPara="1" rIns="91425" wrap="square" tIns="90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000000"/>
                </a:solidFill>
              </a:rPr>
              <a:t>Visualizations</a:t>
            </a:r>
            <a:endParaRPr sz="4000">
              <a:solidFill>
                <a:srgbClr val="000000"/>
              </a:solidFill>
            </a:endParaRPr>
          </a:p>
        </p:txBody>
      </p:sp>
      <p:pic>
        <p:nvPicPr>
          <p:cNvPr id="1377" name="Google Shape;1377;p60"/>
          <p:cNvPicPr preferRelativeResize="0"/>
          <p:nvPr/>
        </p:nvPicPr>
        <p:blipFill rotWithShape="1">
          <a:blip r:embed="rId3">
            <a:alphaModFix/>
          </a:blip>
          <a:srcRect b="-3752" l="-21897" r="-39705" t="8268"/>
          <a:stretch/>
        </p:blipFill>
        <p:spPr>
          <a:xfrm>
            <a:off x="-1415500" y="-183400"/>
            <a:ext cx="6625525" cy="5861750"/>
          </a:xfrm>
          <a:prstGeom prst="flowChartPunchedTape">
            <a:avLst/>
          </a:prstGeom>
          <a:noFill/>
          <a:ln>
            <a:noFill/>
          </a:ln>
        </p:spPr>
      </p:pic>
      <p:sp>
        <p:nvSpPr>
          <p:cNvPr id="1378" name="Google Shape;1378;p60"/>
          <p:cNvSpPr/>
          <p:nvPr/>
        </p:nvSpPr>
        <p:spPr>
          <a:xfrm flipH="1" rot="10800000">
            <a:off x="972675" y="3790287"/>
            <a:ext cx="10176861" cy="1353213"/>
          </a:xfrm>
          <a:custGeom>
            <a:rect b="b" l="l" r="r" t="t"/>
            <a:pathLst>
              <a:path extrusionOk="0" h="43120" w="132957">
                <a:moveTo>
                  <a:pt x="1" y="1"/>
                </a:moveTo>
                <a:cubicBezTo>
                  <a:pt x="1" y="1"/>
                  <a:pt x="11158" y="24994"/>
                  <a:pt x="31259" y="24994"/>
                </a:cubicBezTo>
                <a:cubicBezTo>
                  <a:pt x="35262" y="24994"/>
                  <a:pt x="39619" y="24003"/>
                  <a:pt x="44313" y="21626"/>
                </a:cubicBezTo>
                <a:cubicBezTo>
                  <a:pt x="57230" y="15087"/>
                  <a:pt x="67816" y="11920"/>
                  <a:pt x="75470" y="11920"/>
                </a:cubicBezTo>
                <a:cubicBezTo>
                  <a:pt x="84568" y="11920"/>
                  <a:pt x="89525" y="16394"/>
                  <a:pt x="89333" y="24995"/>
                </a:cubicBezTo>
                <a:cubicBezTo>
                  <a:pt x="89129" y="34113"/>
                  <a:pt x="98552" y="43120"/>
                  <a:pt x="109512" y="43120"/>
                </a:cubicBezTo>
                <a:cubicBezTo>
                  <a:pt x="117567" y="43120"/>
                  <a:pt x="126452" y="38255"/>
                  <a:pt x="132956" y="24995"/>
                </a:cubicBezTo>
                <a:lnTo>
                  <a:pt x="132956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382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61"/>
          <p:cNvSpPr txBox="1"/>
          <p:nvPr>
            <p:ph idx="3" type="title"/>
          </p:nvPr>
        </p:nvSpPr>
        <p:spPr>
          <a:xfrm>
            <a:off x="522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Greater Boston Region</a:t>
            </a:r>
            <a:endParaRPr sz="2500">
              <a:solidFill>
                <a:srgbClr val="000000"/>
              </a:solidFill>
            </a:endParaRPr>
          </a:p>
        </p:txBody>
      </p:sp>
      <p:graphicFrame>
        <p:nvGraphicFramePr>
          <p:cNvPr id="1384" name="Google Shape;1384;p61"/>
          <p:cNvGraphicFramePr/>
          <p:nvPr/>
        </p:nvGraphicFramePr>
        <p:xfrm>
          <a:off x="3968238" y="1336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{BB5DAAF3-47CA-43BA-A027-EAB97EEF2137}</a:tableStyleId>
              </a:tblPr>
              <a:tblGrid>
                <a:gridCol w="482500"/>
                <a:gridCol w="686600"/>
              </a:tblGrid>
              <a:tr h="3383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50"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Legend for Pollution</a:t>
                      </a:r>
                      <a:endParaRPr b="1"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/>
                </a:tc>
                <a:tc hMerge="1"/>
              </a:tr>
              <a:tr h="338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>
                    <a:solidFill>
                      <a:srgbClr val="ADD8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0 - 18.75</a:t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/>
                </a:tc>
              </a:tr>
              <a:tr h="338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>
                    <a:solidFill>
                      <a:srgbClr val="FA807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18.75 - 37.5</a:t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/>
                </a:tc>
              </a:tr>
              <a:tr h="338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37.5 - 56.25</a:t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/>
                </a:tc>
              </a:tr>
              <a:tr h="338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>
                    <a:solidFill>
                      <a:srgbClr val="A52A2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56.25 - 75</a:t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385" name="Google Shape;1385;p61"/>
          <p:cNvGraphicFramePr/>
          <p:nvPr/>
        </p:nvGraphicFramePr>
        <p:xfrm>
          <a:off x="3968238" y="3299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{BB5DAAF3-47CA-43BA-A027-EAB97EEF2137}</a:tableStyleId>
              </a:tblPr>
              <a:tblGrid>
                <a:gridCol w="482500"/>
                <a:gridCol w="686600"/>
              </a:tblGrid>
              <a:tr h="2205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50"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Legend for Walkability</a:t>
                      </a:r>
                      <a:endParaRPr b="1"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/>
                </a:tc>
                <a:tc hMerge="1"/>
              </a:tr>
              <a:tr h="146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>
                    <a:solidFill>
                      <a:srgbClr val="FFA5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0 - 5.75</a:t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/>
                </a:tc>
              </a:tr>
              <a:tr h="220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5.75 - 10.5</a:t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/>
                </a:tc>
              </a:tr>
              <a:tr h="220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>
                    <a:solidFill>
                      <a:srgbClr val="74C47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10.5 - 15.25</a:t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/>
                </a:tc>
              </a:tr>
              <a:tr h="220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15.25 - 20</a:t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386" name="Google Shape;1386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6263" y="1570350"/>
            <a:ext cx="3701863" cy="3066888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87" name="Google Shape;1387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900" y="1586275"/>
            <a:ext cx="3663437" cy="3035053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391" name="Shape 1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" name="Google Shape;1392;p62"/>
          <p:cNvSpPr txBox="1"/>
          <p:nvPr>
            <p:ph idx="3" type="title"/>
          </p:nvPr>
        </p:nvSpPr>
        <p:spPr>
          <a:xfrm>
            <a:off x="522000" y="491400"/>
            <a:ext cx="810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</a:rPr>
              <a:t>Boston City</a:t>
            </a:r>
            <a:endParaRPr sz="2500">
              <a:solidFill>
                <a:srgbClr val="000000"/>
              </a:solidFill>
            </a:endParaRPr>
          </a:p>
        </p:txBody>
      </p:sp>
      <p:graphicFrame>
        <p:nvGraphicFramePr>
          <p:cNvPr id="1393" name="Google Shape;1393;p62"/>
          <p:cNvGraphicFramePr/>
          <p:nvPr/>
        </p:nvGraphicFramePr>
        <p:xfrm>
          <a:off x="3968238" y="1336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{BB5DAAF3-47CA-43BA-A027-EAB97EEF2137}</a:tableStyleId>
              </a:tblPr>
              <a:tblGrid>
                <a:gridCol w="482500"/>
                <a:gridCol w="686600"/>
              </a:tblGrid>
              <a:tr h="3383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50"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Legend for Pollution</a:t>
                      </a:r>
                      <a:endParaRPr b="1"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/>
                </a:tc>
                <a:tc hMerge="1"/>
              </a:tr>
              <a:tr h="338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>
                    <a:solidFill>
                      <a:srgbClr val="ADD8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0 - 18.75</a:t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/>
                </a:tc>
              </a:tr>
              <a:tr h="338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>
                    <a:solidFill>
                      <a:srgbClr val="FA807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18.75 - 37.5</a:t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/>
                </a:tc>
              </a:tr>
              <a:tr h="338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37.5 - 56.25</a:t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/>
                </a:tc>
              </a:tr>
              <a:tr h="338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>
                    <a:solidFill>
                      <a:srgbClr val="A52A2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56.25 - 75</a:t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394" name="Google Shape;1394;p62"/>
          <p:cNvGraphicFramePr/>
          <p:nvPr/>
        </p:nvGraphicFramePr>
        <p:xfrm>
          <a:off x="3968238" y="3299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{BB5DAAF3-47CA-43BA-A027-EAB97EEF2137}</a:tableStyleId>
              </a:tblPr>
              <a:tblGrid>
                <a:gridCol w="482500"/>
                <a:gridCol w="686600"/>
              </a:tblGrid>
              <a:tr h="2205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50"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Legend for Walkability</a:t>
                      </a:r>
                      <a:endParaRPr b="1"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/>
                </a:tc>
                <a:tc hMerge="1"/>
              </a:tr>
              <a:tr h="146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>
                    <a:solidFill>
                      <a:srgbClr val="FFA5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0 - 5.75</a:t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/>
                </a:tc>
              </a:tr>
              <a:tr h="220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5.75 - 10.5</a:t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/>
                </a:tc>
              </a:tr>
              <a:tr h="220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>
                    <a:solidFill>
                      <a:srgbClr val="74C47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10.5 - 15.25</a:t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/>
                </a:tc>
              </a:tr>
              <a:tr h="220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>
                          <a:latin typeface="Catamaran"/>
                          <a:ea typeface="Catamaran"/>
                          <a:cs typeface="Catamaran"/>
                          <a:sym typeface="Catamaran"/>
                        </a:rPr>
                        <a:t>15.25 - 20</a:t>
                      </a:r>
                      <a:endParaRPr sz="850">
                        <a:latin typeface="Catamaran"/>
                        <a:ea typeface="Catamaran"/>
                        <a:cs typeface="Catamaran"/>
                        <a:sym typeface="Catamaran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395" name="Google Shape;1395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0088" y="1216500"/>
            <a:ext cx="3484941" cy="377459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96" name="Google Shape;1396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550" y="1216500"/>
            <a:ext cx="3484941" cy="377459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400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1" name="Google Shape;1401;p63"/>
          <p:cNvPicPr preferRelativeResize="0"/>
          <p:nvPr/>
        </p:nvPicPr>
        <p:blipFill rotWithShape="1">
          <a:blip r:embed="rId3">
            <a:alphaModFix/>
          </a:blip>
          <a:srcRect b="0" l="9003" r="13248" t="14244"/>
          <a:stretch/>
        </p:blipFill>
        <p:spPr>
          <a:xfrm>
            <a:off x="5093575" y="0"/>
            <a:ext cx="4050425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2" name="Google Shape;1402;p63"/>
          <p:cNvGrpSpPr/>
          <p:nvPr/>
        </p:nvGrpSpPr>
        <p:grpSpPr>
          <a:xfrm>
            <a:off x="963803" y="-305809"/>
            <a:ext cx="5865794" cy="5861862"/>
            <a:chOff x="963803" y="-305809"/>
            <a:chExt cx="5865794" cy="5861862"/>
          </a:xfrm>
        </p:grpSpPr>
        <p:sp>
          <p:nvSpPr>
            <p:cNvPr id="1403" name="Google Shape;1403;p63"/>
            <p:cNvSpPr/>
            <p:nvPr/>
          </p:nvSpPr>
          <p:spPr>
            <a:xfrm rot="-5400000">
              <a:off x="2835338" y="1561795"/>
              <a:ext cx="5861862" cy="2126655"/>
            </a:xfrm>
            <a:custGeom>
              <a:rect b="b" l="l" r="r" t="t"/>
              <a:pathLst>
                <a:path extrusionOk="0" h="65325" w="109358">
                  <a:moveTo>
                    <a:pt x="0" y="50845"/>
                  </a:moveTo>
                  <a:cubicBezTo>
                    <a:pt x="0" y="50845"/>
                    <a:pt x="12451" y="65325"/>
                    <a:pt x="29331" y="56615"/>
                  </a:cubicBezTo>
                  <a:cubicBezTo>
                    <a:pt x="41893" y="50157"/>
                    <a:pt x="34579" y="33761"/>
                    <a:pt x="41204" y="20845"/>
                  </a:cubicBezTo>
                  <a:cubicBezTo>
                    <a:pt x="47830" y="7929"/>
                    <a:pt x="63426" y="10795"/>
                    <a:pt x="72601" y="22241"/>
                  </a:cubicBezTo>
                  <a:cubicBezTo>
                    <a:pt x="83767" y="36180"/>
                    <a:pt x="109357" y="29480"/>
                    <a:pt x="108892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63"/>
            <p:cNvSpPr/>
            <p:nvPr/>
          </p:nvSpPr>
          <p:spPr>
            <a:xfrm>
              <a:off x="963803" y="-264650"/>
              <a:ext cx="3784800" cy="5433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5" name="Google Shape;1405;p63"/>
          <p:cNvSpPr/>
          <p:nvPr/>
        </p:nvSpPr>
        <p:spPr>
          <a:xfrm flipH="1">
            <a:off x="128033" y="4017325"/>
            <a:ext cx="9561417" cy="2137946"/>
          </a:xfrm>
          <a:custGeom>
            <a:rect b="b" l="l" r="r" t="t"/>
            <a:pathLst>
              <a:path extrusionOk="0" h="54335" w="164916">
                <a:moveTo>
                  <a:pt x="37882" y="1"/>
                </a:moveTo>
                <a:cubicBezTo>
                  <a:pt x="35111" y="1"/>
                  <a:pt x="32343" y="342"/>
                  <a:pt x="29655" y="963"/>
                </a:cubicBezTo>
                <a:cubicBezTo>
                  <a:pt x="25219" y="1997"/>
                  <a:pt x="20816" y="3498"/>
                  <a:pt x="16913" y="5900"/>
                </a:cubicBezTo>
                <a:cubicBezTo>
                  <a:pt x="16513" y="6134"/>
                  <a:pt x="16079" y="6434"/>
                  <a:pt x="15679" y="6667"/>
                </a:cubicBezTo>
                <a:cubicBezTo>
                  <a:pt x="12376" y="8802"/>
                  <a:pt x="9508" y="11471"/>
                  <a:pt x="6505" y="13939"/>
                </a:cubicBezTo>
                <a:cubicBezTo>
                  <a:pt x="1" y="19276"/>
                  <a:pt x="4771" y="48697"/>
                  <a:pt x="6105" y="48797"/>
                </a:cubicBezTo>
                <a:cubicBezTo>
                  <a:pt x="8868" y="48982"/>
                  <a:pt x="11654" y="49062"/>
                  <a:pt x="14458" y="49062"/>
                </a:cubicBezTo>
                <a:cubicBezTo>
                  <a:pt x="33634" y="49062"/>
                  <a:pt x="53616" y="45301"/>
                  <a:pt x="72686" y="45301"/>
                </a:cubicBezTo>
                <a:cubicBezTo>
                  <a:pt x="74047" y="45301"/>
                  <a:pt x="75404" y="45321"/>
                  <a:pt x="76756" y="45362"/>
                </a:cubicBezTo>
                <a:cubicBezTo>
                  <a:pt x="80492" y="45462"/>
                  <a:pt x="80959" y="54201"/>
                  <a:pt x="84728" y="54335"/>
                </a:cubicBezTo>
                <a:lnTo>
                  <a:pt x="106777" y="45929"/>
                </a:lnTo>
                <a:cubicBezTo>
                  <a:pt x="106777" y="45929"/>
                  <a:pt x="144304" y="52200"/>
                  <a:pt x="159648" y="52667"/>
                </a:cubicBezTo>
                <a:cubicBezTo>
                  <a:pt x="159663" y="52667"/>
                  <a:pt x="159679" y="52668"/>
                  <a:pt x="159694" y="52668"/>
                </a:cubicBezTo>
                <a:cubicBezTo>
                  <a:pt x="164190" y="52668"/>
                  <a:pt x="164915" y="28148"/>
                  <a:pt x="163951" y="27649"/>
                </a:cubicBezTo>
                <a:cubicBezTo>
                  <a:pt x="154077" y="22746"/>
                  <a:pt x="143770" y="18643"/>
                  <a:pt x="133162" y="15440"/>
                </a:cubicBezTo>
                <a:cubicBezTo>
                  <a:pt x="129579" y="14340"/>
                  <a:pt x="125839" y="13337"/>
                  <a:pt x="122122" y="13337"/>
                </a:cubicBezTo>
                <a:cubicBezTo>
                  <a:pt x="120995" y="13337"/>
                  <a:pt x="119870" y="13429"/>
                  <a:pt x="118752" y="13639"/>
                </a:cubicBezTo>
                <a:cubicBezTo>
                  <a:pt x="115450" y="14273"/>
                  <a:pt x="112414" y="15907"/>
                  <a:pt x="109412" y="17475"/>
                </a:cubicBezTo>
                <a:cubicBezTo>
                  <a:pt x="105443" y="19610"/>
                  <a:pt x="101540" y="21678"/>
                  <a:pt x="97570" y="23813"/>
                </a:cubicBezTo>
                <a:cubicBezTo>
                  <a:pt x="95436" y="24947"/>
                  <a:pt x="93201" y="26115"/>
                  <a:pt x="90766" y="26115"/>
                </a:cubicBezTo>
                <a:cubicBezTo>
                  <a:pt x="89398" y="26115"/>
                  <a:pt x="88030" y="25748"/>
                  <a:pt x="86729" y="25281"/>
                </a:cubicBezTo>
                <a:cubicBezTo>
                  <a:pt x="71285" y="19810"/>
                  <a:pt x="60677" y="4266"/>
                  <a:pt x="44699" y="730"/>
                </a:cubicBezTo>
                <a:cubicBezTo>
                  <a:pt x="42453" y="232"/>
                  <a:pt x="40167" y="1"/>
                  <a:pt x="378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6" name="Google Shape;1406;p63"/>
          <p:cNvSpPr txBox="1"/>
          <p:nvPr>
            <p:ph type="title"/>
          </p:nvPr>
        </p:nvSpPr>
        <p:spPr>
          <a:xfrm>
            <a:off x="288925" y="1626125"/>
            <a:ext cx="4987500" cy="1998000"/>
          </a:xfrm>
          <a:prstGeom prst="rect">
            <a:avLst/>
          </a:prstGeom>
        </p:spPr>
        <p:txBody>
          <a:bodyPr anchorCtr="0" anchor="ctr" bIns="91425" lIns="91425" spcFirstLastPara="1" rIns="91425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000000"/>
                </a:solidFill>
              </a:rPr>
              <a:t>Statistical Analysis</a:t>
            </a:r>
            <a:endParaRPr sz="4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llution Reduction Social Media XL by Slidesgo">
  <a:themeElements>
    <a:clrScheme name="Simple Light">
      <a:dk1>
        <a:srgbClr val="614444"/>
      </a:dk1>
      <a:lt1>
        <a:srgbClr val="F3E1CE"/>
      </a:lt1>
      <a:dk2>
        <a:srgbClr val="614444"/>
      </a:dk2>
      <a:lt2>
        <a:srgbClr val="F3E1CE"/>
      </a:lt2>
      <a:accent1>
        <a:srgbClr val="F3E1CE"/>
      </a:accent1>
      <a:accent2>
        <a:srgbClr val="E4BBA5"/>
      </a:accent2>
      <a:accent3>
        <a:srgbClr val="614444"/>
      </a:accent3>
      <a:accent4>
        <a:srgbClr val="938080"/>
      </a:accent4>
      <a:accent5>
        <a:srgbClr val="F6F1E1"/>
      </a:accent5>
      <a:accent6>
        <a:srgbClr val="E4BBA5"/>
      </a:accent6>
      <a:hlink>
        <a:srgbClr val="61444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